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21"/>
    <a:srgbClr val="3EC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46CF-73E2-46C5-B9D4-0F6527D5A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36167-D424-4F04-B177-2175F634A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22BB-ABEC-42BD-A371-C0ECC91B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9C9A4-9537-4762-BA5D-0EA6EA82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B566-5891-47F3-8F6E-D54B93C2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9C88-D8DF-4F68-B9A0-2048F4C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51841-4545-4E8F-B0E9-6CB268433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71CAE-37B3-404C-B470-63EEF0A3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FF18-DD50-4782-8D34-8C71A78A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C8A8-99D8-4DE2-88B3-8C7C73FB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8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E3FF4-6B13-4C17-82B3-B1F3029D1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F9851-8799-4838-B53F-99015060C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03129-FEEF-4595-AFEA-09D964B0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6BE3-B300-4BD9-AD36-397111D0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AA74-0D95-4312-9C4C-6DFF0846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36BE-F055-418D-AA94-9B31C3294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3735-271B-442A-BD2C-5CE21AFFC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FB55F-32B2-4A04-95DB-88E3E718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6402-B0F4-4303-BF3F-616AB870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4BFF-4B72-4FCD-A751-9B7E15E9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1A95-9A03-4E37-AAB2-11772B77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2F672-A42B-4017-A363-EB9FCC02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ABB48-2D55-4596-8249-F0456F85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510C-4287-4B22-AC98-1121CA9D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B1B5-33F5-4B8E-B5AC-3F490B1D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A734-4E95-4352-9FE3-0519A64B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4D7B-9539-4091-AE5C-84D8A3923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C65B3-54F9-4DDA-A16D-95FE9DDE5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48541-5FCB-4E78-9595-114A2282E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C3710-6B20-4FB6-AD6A-93199787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F357B-7247-469B-A175-43975F9D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BEEA-A3E9-4BEE-BE91-01941054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1D306-E360-40C2-B055-D9E383BC5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0B892-CC76-4449-AA67-E56F4605B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0D3B5-8AA3-4879-9BF2-1BFE92899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CCDEB-74FE-4331-B014-511E17839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68FEC-4203-469F-B44E-40482CE0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1E66A-8E2D-4C05-90EF-3A49BF6D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A8799-C792-41CB-9D0A-3BD56862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F5C5-D20C-42A8-8202-B0AB2AE4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1B87F-6F8F-475F-A6B6-E88B4E06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CCBCA-C6E2-4CA1-8172-1F885883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DFE3B-973A-4401-9366-FB48C61B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93F20-9DBA-4B6D-B1DB-E709DA93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30B44-82C6-4F57-A72E-05160F27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DB3A5-DF05-4ADE-8776-C9467409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1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06DB-6741-4D65-8E3A-0378DB07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C6D2-5B8F-4ED5-BA92-C1FFE885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9F3E5-E75A-42A5-9CA6-C952D4802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8F6E-6ACA-428A-AC2F-0FE656AB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24EA8-4C51-4A94-B14E-C4110CA6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82386-DB23-4D66-96B7-104D5EE3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A660-FB9C-41A1-BAF3-49E1FB08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DDA27-65BF-4806-9F5A-86E2CE5E0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A24E3-A5C3-43DD-A6A8-E35947F80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2893D-C507-40FE-A2FC-245D893D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1BBF7-46DF-4E22-9E6E-09CE2292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E7921-906F-4384-B9EB-AEAB7C28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23FBD-E2E9-4FF8-91BE-9162584C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EA01A-ECC3-4C0B-AE49-C8ED3386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4489-F5C7-4338-A289-9DF9F4608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5C21-4139-48D9-AB46-FA1581B14C09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83CE-DE76-4083-A7AD-F5A1809CA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AD29F-2D47-42A7-BC9F-7189283DF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EE9C-16CA-43E1-A792-3F9BBEFEE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C560333-7BD8-4ACE-9CB8-F469F9D1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2831306" y="735955"/>
            <a:ext cx="652938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Our baggage slows us down.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Hebrews 12:1</a:t>
            </a:r>
          </a:p>
          <a:p>
            <a:pPr algn="ctr"/>
            <a:endParaRPr lang="en-US" dirty="0">
              <a:solidFill>
                <a:srgbClr val="3ECAD9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Our baggage affects others.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Hebrews 12:5</a:t>
            </a:r>
          </a:p>
          <a:p>
            <a:pPr algn="ctr"/>
            <a:endParaRPr lang="en-US" dirty="0">
              <a:solidFill>
                <a:srgbClr val="3ECAD9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Our baggage is released through forgiveness.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John 20:23</a:t>
            </a:r>
          </a:p>
        </p:txBody>
      </p:sp>
    </p:spTree>
    <p:extLst>
      <p:ext uri="{BB962C8B-B14F-4D97-AF65-F5344CB8AC3E}">
        <p14:creationId xmlns:p14="http://schemas.microsoft.com/office/powerpoint/2010/main" val="140740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1610916" y="936010"/>
            <a:ext cx="89701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Forgiveness is not:</a:t>
            </a:r>
          </a:p>
          <a:p>
            <a:pPr algn="ctr"/>
            <a:endParaRPr lang="en-US" dirty="0">
              <a:solidFill>
                <a:srgbClr val="3ECAD9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Denying what happened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Excusing bad behavior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Shielding someone from consequences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 guarantee that someone will change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 option - Matthew 6:14-15</a:t>
            </a:r>
          </a:p>
        </p:txBody>
      </p:sp>
    </p:spTree>
    <p:extLst>
      <p:ext uri="{BB962C8B-B14F-4D97-AF65-F5344CB8AC3E}">
        <p14:creationId xmlns:p14="http://schemas.microsoft.com/office/powerpoint/2010/main" val="5308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2831306" y="2120949"/>
            <a:ext cx="65293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 do we forgive?</a:t>
            </a:r>
          </a:p>
          <a:p>
            <a:pPr algn="ctr"/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1. Make the choice.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Hebrews 12:1</a:t>
            </a:r>
          </a:p>
        </p:txBody>
      </p:sp>
    </p:spTree>
    <p:extLst>
      <p:ext uri="{BB962C8B-B14F-4D97-AF65-F5344CB8AC3E}">
        <p14:creationId xmlns:p14="http://schemas.microsoft.com/office/powerpoint/2010/main" val="225998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2831306" y="2120949"/>
            <a:ext cx="65293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 do we forgive?</a:t>
            </a:r>
          </a:p>
          <a:p>
            <a:pPr algn="ctr"/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2. Embrace the process.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Matthew 18:21-22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Luke 17:4</a:t>
            </a:r>
          </a:p>
        </p:txBody>
      </p:sp>
    </p:spTree>
    <p:extLst>
      <p:ext uri="{BB962C8B-B14F-4D97-AF65-F5344CB8AC3E}">
        <p14:creationId xmlns:p14="http://schemas.microsoft.com/office/powerpoint/2010/main" val="250641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1415653" y="2120949"/>
            <a:ext cx="93606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 do we forgive?</a:t>
            </a:r>
          </a:p>
          <a:p>
            <a:pPr algn="ctr"/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3. Recognize that you need God’s help.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Matthew 18:21-22</a:t>
            </a:r>
          </a:p>
        </p:txBody>
      </p:sp>
    </p:spTree>
    <p:extLst>
      <p:ext uri="{BB962C8B-B14F-4D97-AF65-F5344CB8AC3E}">
        <p14:creationId xmlns:p14="http://schemas.microsoft.com/office/powerpoint/2010/main" val="395899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1346001" y="566678"/>
            <a:ext cx="94999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 do you know when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you’re free from your baggage?</a:t>
            </a:r>
          </a:p>
          <a:p>
            <a:pPr algn="ctr"/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“You have heard that it was said, ‘You shall love your neighbor and hate your enemy.’ But I say to you, love your enemies, </a:t>
            </a:r>
            <a:r>
              <a:rPr lang="en-US" sz="4000" dirty="0">
                <a:solidFill>
                  <a:srgbClr val="E2F021"/>
                </a:solidFill>
                <a:latin typeface="Franklin Gothic Demi Cond" panose="020B0706030402020204" pitchFamily="34" charset="0"/>
              </a:rPr>
              <a:t>bless</a:t>
            </a:r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those who curse you, </a:t>
            </a:r>
            <a:r>
              <a:rPr lang="en-US" sz="4000" dirty="0">
                <a:solidFill>
                  <a:srgbClr val="E2F021"/>
                </a:solidFill>
                <a:latin typeface="Franklin Gothic Demi Cond" panose="020B0706030402020204" pitchFamily="34" charset="0"/>
              </a:rPr>
              <a:t>do good</a:t>
            </a:r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to those who hate you, and </a:t>
            </a:r>
            <a:r>
              <a:rPr lang="en-US" sz="4000" dirty="0">
                <a:solidFill>
                  <a:srgbClr val="E2F021"/>
                </a:solidFill>
                <a:latin typeface="Franklin Gothic Demi Cond" panose="020B0706030402020204" pitchFamily="34" charset="0"/>
              </a:rPr>
              <a:t>pray</a:t>
            </a:r>
            <a:r>
              <a:rPr lang="en-US" sz="4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for those who spitefully use you and persecute you.” </a:t>
            </a:r>
          </a:p>
          <a:p>
            <a:pPr algn="ctr"/>
            <a:r>
              <a:rPr lang="en-US" sz="4400" dirty="0">
                <a:solidFill>
                  <a:srgbClr val="3ECAD9"/>
                </a:solidFill>
                <a:latin typeface="Franklin Gothic Demi Cond" panose="020B0706030402020204" pitchFamily="34" charset="0"/>
              </a:rPr>
              <a:t>Matthew 5:43-44</a:t>
            </a:r>
          </a:p>
        </p:txBody>
      </p:sp>
    </p:spTree>
    <p:extLst>
      <p:ext uri="{BB962C8B-B14F-4D97-AF65-F5344CB8AC3E}">
        <p14:creationId xmlns:p14="http://schemas.microsoft.com/office/powerpoint/2010/main" val="406838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65EAD-1AB0-40BB-B51C-727CA4C24CD1}"/>
              </a:ext>
            </a:extLst>
          </p:cNvPr>
          <p:cNvSpPr txBox="1"/>
          <p:nvPr/>
        </p:nvSpPr>
        <p:spPr>
          <a:xfrm>
            <a:off x="1346001" y="2505670"/>
            <a:ext cx="94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Ignaz Semmelweis</a:t>
            </a:r>
            <a:endParaRPr lang="en-US" sz="4400" dirty="0">
              <a:solidFill>
                <a:srgbClr val="3ECAD9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4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nderpants&#10;&#10;Description automatically generated">
            <a:extLst>
              <a:ext uri="{FF2B5EF4-FFF2-40B4-BE49-F238E27FC236}">
                <a16:creationId xmlns:a16="http://schemas.microsoft.com/office/drawing/2014/main" id="{250E5531-1BB1-4A59-BA26-B5293D1B9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92000" cy="6856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95E2B-5830-4A89-92EE-C7421B4FB889}"/>
              </a:ext>
            </a:extLst>
          </p:cNvPr>
          <p:cNvSpPr txBox="1"/>
          <p:nvPr/>
        </p:nvSpPr>
        <p:spPr>
          <a:xfrm>
            <a:off x="2428876" y="627786"/>
            <a:ext cx="7105650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2F021"/>
                </a:solidFill>
                <a:latin typeface="Franklin Gothic Demi Cond" panose="020B0706030402020204" pitchFamily="34" charset="0"/>
              </a:rPr>
              <a:t>Are you carrying baggage?</a:t>
            </a:r>
          </a:p>
        </p:txBody>
      </p:sp>
    </p:spTree>
    <p:extLst>
      <p:ext uri="{BB962C8B-B14F-4D97-AF65-F5344CB8AC3E}">
        <p14:creationId xmlns:p14="http://schemas.microsoft.com/office/powerpoint/2010/main" val="177280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169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Nunnally</dc:creator>
  <cp:lastModifiedBy>William Burt</cp:lastModifiedBy>
  <cp:revision>7</cp:revision>
  <dcterms:created xsi:type="dcterms:W3CDTF">2021-04-17T17:38:48Z</dcterms:created>
  <dcterms:modified xsi:type="dcterms:W3CDTF">2021-04-18T14:43:51Z</dcterms:modified>
</cp:coreProperties>
</file>