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09" r:id="rId4"/>
    <p:sldId id="310" r:id="rId5"/>
    <p:sldId id="311" r:id="rId6"/>
    <p:sldId id="328" r:id="rId7"/>
    <p:sldId id="312" r:id="rId8"/>
    <p:sldId id="313" r:id="rId9"/>
    <p:sldId id="283" r:id="rId10"/>
    <p:sldId id="317" r:id="rId11"/>
    <p:sldId id="318" r:id="rId12"/>
    <p:sldId id="319" r:id="rId13"/>
    <p:sldId id="320" r:id="rId14"/>
    <p:sldId id="302" r:id="rId15"/>
    <p:sldId id="322" r:id="rId16"/>
    <p:sldId id="323" r:id="rId17"/>
    <p:sldId id="321" r:id="rId18"/>
    <p:sldId id="325" r:id="rId19"/>
    <p:sldId id="324" r:id="rId20"/>
    <p:sldId id="326" r:id="rId21"/>
    <p:sldId id="327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A4A5"/>
    <a:srgbClr val="000000"/>
    <a:srgbClr val="FF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EFD22C-1154-4ADA-9C17-29BE2C7A6D46}" v="8" dt="2021-09-12T12:28:28.7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Nunnally" userId="0e307b7f002f9ea9" providerId="LiveId" clId="{35EFD22C-1154-4ADA-9C17-29BE2C7A6D46}"/>
    <pc:docChg chg="custSel addSld delSld modSld sldOrd">
      <pc:chgData name="Jamie Nunnally" userId="0e307b7f002f9ea9" providerId="LiveId" clId="{35EFD22C-1154-4ADA-9C17-29BE2C7A6D46}" dt="2021-09-12T12:28:49.213" v="1651" actId="1076"/>
      <pc:docMkLst>
        <pc:docMk/>
      </pc:docMkLst>
      <pc:sldChg chg="modSp mod">
        <pc:chgData name="Jamie Nunnally" userId="0e307b7f002f9ea9" providerId="LiveId" clId="{35EFD22C-1154-4ADA-9C17-29BE2C7A6D46}" dt="2021-09-10T16:58:28.531" v="46" actId="20577"/>
        <pc:sldMkLst>
          <pc:docMk/>
          <pc:sldMk cId="3069662258" sldId="256"/>
        </pc:sldMkLst>
        <pc:spChg chg="mod">
          <ac:chgData name="Jamie Nunnally" userId="0e307b7f002f9ea9" providerId="LiveId" clId="{35EFD22C-1154-4ADA-9C17-29BE2C7A6D46}" dt="2021-09-10T16:58:28.531" v="46" actId="20577"/>
          <ac:spMkLst>
            <pc:docMk/>
            <pc:sldMk cId="3069662258" sldId="256"/>
            <ac:spMk id="7" creationId="{70E1EB11-8377-42AE-BB1B-430FB34C0703}"/>
          </ac:spMkLst>
        </pc:spChg>
      </pc:sldChg>
      <pc:sldChg chg="modSp mod">
        <pc:chgData name="Jamie Nunnally" userId="0e307b7f002f9ea9" providerId="LiveId" clId="{35EFD22C-1154-4ADA-9C17-29BE2C7A6D46}" dt="2021-09-12T11:37:56.443" v="1628" actId="1076"/>
        <pc:sldMkLst>
          <pc:docMk/>
          <pc:sldMk cId="1026106862" sldId="271"/>
        </pc:sldMkLst>
        <pc:spChg chg="mod">
          <ac:chgData name="Jamie Nunnally" userId="0e307b7f002f9ea9" providerId="LiveId" clId="{35EFD22C-1154-4ADA-9C17-29BE2C7A6D46}" dt="2021-09-12T11:37:56.443" v="1628" actId="1076"/>
          <ac:spMkLst>
            <pc:docMk/>
            <pc:sldMk cId="1026106862" sldId="271"/>
            <ac:spMk id="6" creationId="{9E032F06-1942-4189-8779-E53469553C14}"/>
          </ac:spMkLst>
        </pc:spChg>
      </pc:sldChg>
      <pc:sldChg chg="del">
        <pc:chgData name="Jamie Nunnally" userId="0e307b7f002f9ea9" providerId="LiveId" clId="{35EFD22C-1154-4ADA-9C17-29BE2C7A6D46}" dt="2021-09-12T01:20:07.140" v="103" actId="47"/>
        <pc:sldMkLst>
          <pc:docMk/>
          <pc:sldMk cId="1273596723" sldId="277"/>
        </pc:sldMkLst>
      </pc:sldChg>
      <pc:sldChg chg="modSp mod">
        <pc:chgData name="Jamie Nunnally" userId="0e307b7f002f9ea9" providerId="LiveId" clId="{35EFD22C-1154-4ADA-9C17-29BE2C7A6D46}" dt="2021-09-12T01:21:00.677" v="153" actId="1076"/>
        <pc:sldMkLst>
          <pc:docMk/>
          <pc:sldMk cId="1191525420" sldId="283"/>
        </pc:sldMkLst>
        <pc:spChg chg="mod">
          <ac:chgData name="Jamie Nunnally" userId="0e307b7f002f9ea9" providerId="LiveId" clId="{35EFD22C-1154-4ADA-9C17-29BE2C7A6D46}" dt="2021-09-12T01:21:00.677" v="153" actId="1076"/>
          <ac:spMkLst>
            <pc:docMk/>
            <pc:sldMk cId="1191525420" sldId="283"/>
            <ac:spMk id="2" creationId="{BCBB3270-BB4C-4A3F-87A8-A7EDB57D0EAE}"/>
          </ac:spMkLst>
        </pc:spChg>
      </pc:sldChg>
      <pc:sldChg chg="del">
        <pc:chgData name="Jamie Nunnally" userId="0e307b7f002f9ea9" providerId="LiveId" clId="{35EFD22C-1154-4ADA-9C17-29BE2C7A6D46}" dt="2021-09-12T01:46:31.825" v="1017" actId="47"/>
        <pc:sldMkLst>
          <pc:docMk/>
          <pc:sldMk cId="2961515217" sldId="291"/>
        </pc:sldMkLst>
      </pc:sldChg>
      <pc:sldChg chg="del">
        <pc:chgData name="Jamie Nunnally" userId="0e307b7f002f9ea9" providerId="LiveId" clId="{35EFD22C-1154-4ADA-9C17-29BE2C7A6D46}" dt="2021-09-12T01:30:58.155" v="746" actId="47"/>
        <pc:sldMkLst>
          <pc:docMk/>
          <pc:sldMk cId="1908388004" sldId="301"/>
        </pc:sldMkLst>
      </pc:sldChg>
      <pc:sldChg chg="modSp mod">
        <pc:chgData name="Jamie Nunnally" userId="0e307b7f002f9ea9" providerId="LiveId" clId="{35EFD22C-1154-4ADA-9C17-29BE2C7A6D46}" dt="2021-09-12T01:45:06.923" v="1009" actId="20577"/>
        <pc:sldMkLst>
          <pc:docMk/>
          <pc:sldMk cId="3054476177" sldId="302"/>
        </pc:sldMkLst>
        <pc:spChg chg="mod">
          <ac:chgData name="Jamie Nunnally" userId="0e307b7f002f9ea9" providerId="LiveId" clId="{35EFD22C-1154-4ADA-9C17-29BE2C7A6D46}" dt="2021-09-12T01:45:06.923" v="1009" actId="20577"/>
          <ac:spMkLst>
            <pc:docMk/>
            <pc:sldMk cId="3054476177" sldId="302"/>
            <ac:spMk id="2" creationId="{BCBB3270-BB4C-4A3F-87A8-A7EDB57D0EAE}"/>
          </ac:spMkLst>
        </pc:spChg>
      </pc:sldChg>
      <pc:sldChg chg="del">
        <pc:chgData name="Jamie Nunnally" userId="0e307b7f002f9ea9" providerId="LiveId" clId="{35EFD22C-1154-4ADA-9C17-29BE2C7A6D46}" dt="2021-09-12T01:46:26.446" v="1014" actId="47"/>
        <pc:sldMkLst>
          <pc:docMk/>
          <pc:sldMk cId="2364619757" sldId="303"/>
        </pc:sldMkLst>
      </pc:sldChg>
      <pc:sldChg chg="del">
        <pc:chgData name="Jamie Nunnally" userId="0e307b7f002f9ea9" providerId="LiveId" clId="{35EFD22C-1154-4ADA-9C17-29BE2C7A6D46}" dt="2021-09-12T01:46:27.400" v="1015" actId="47"/>
        <pc:sldMkLst>
          <pc:docMk/>
          <pc:sldMk cId="34752177" sldId="304"/>
        </pc:sldMkLst>
      </pc:sldChg>
      <pc:sldChg chg="del">
        <pc:chgData name="Jamie Nunnally" userId="0e307b7f002f9ea9" providerId="LiveId" clId="{35EFD22C-1154-4ADA-9C17-29BE2C7A6D46}" dt="2021-09-12T01:46:30.521" v="1016" actId="47"/>
        <pc:sldMkLst>
          <pc:docMk/>
          <pc:sldMk cId="1534308397" sldId="305"/>
        </pc:sldMkLst>
      </pc:sldChg>
      <pc:sldChg chg="del">
        <pc:chgData name="Jamie Nunnally" userId="0e307b7f002f9ea9" providerId="LiveId" clId="{35EFD22C-1154-4ADA-9C17-29BE2C7A6D46}" dt="2021-09-12T01:46:32.435" v="1018" actId="47"/>
        <pc:sldMkLst>
          <pc:docMk/>
          <pc:sldMk cId="1654616296" sldId="306"/>
        </pc:sldMkLst>
      </pc:sldChg>
      <pc:sldChg chg="del">
        <pc:chgData name="Jamie Nunnally" userId="0e307b7f002f9ea9" providerId="LiveId" clId="{35EFD22C-1154-4ADA-9C17-29BE2C7A6D46}" dt="2021-09-12T01:46:33.015" v="1019" actId="47"/>
        <pc:sldMkLst>
          <pc:docMk/>
          <pc:sldMk cId="395088814" sldId="307"/>
        </pc:sldMkLst>
      </pc:sldChg>
      <pc:sldChg chg="addSp delSp modSp add del mod">
        <pc:chgData name="Jamie Nunnally" userId="0e307b7f002f9ea9" providerId="LiveId" clId="{35EFD22C-1154-4ADA-9C17-29BE2C7A6D46}" dt="2021-09-10T16:59:48.352" v="58" actId="47"/>
        <pc:sldMkLst>
          <pc:docMk/>
          <pc:sldMk cId="1127401455" sldId="308"/>
        </pc:sldMkLst>
        <pc:spChg chg="del">
          <ac:chgData name="Jamie Nunnally" userId="0e307b7f002f9ea9" providerId="LiveId" clId="{35EFD22C-1154-4ADA-9C17-29BE2C7A6D46}" dt="2021-09-10T16:58:42.926" v="49" actId="478"/>
          <ac:spMkLst>
            <pc:docMk/>
            <pc:sldMk cId="1127401455" sldId="308"/>
            <ac:spMk id="7" creationId="{70E1EB11-8377-42AE-BB1B-430FB34C0703}"/>
          </ac:spMkLst>
        </pc:spChg>
        <pc:picChg chg="add mod modCrop">
          <ac:chgData name="Jamie Nunnally" userId="0e307b7f002f9ea9" providerId="LiveId" clId="{35EFD22C-1154-4ADA-9C17-29BE2C7A6D46}" dt="2021-09-10T16:59:29.163" v="57" actId="14100"/>
          <ac:picMkLst>
            <pc:docMk/>
            <pc:sldMk cId="1127401455" sldId="308"/>
            <ac:picMk id="3" creationId="{0F09BC0D-DD92-4989-BB19-BF7566902421}"/>
          </ac:picMkLst>
        </pc:picChg>
        <pc:picChg chg="del">
          <ac:chgData name="Jamie Nunnally" userId="0e307b7f002f9ea9" providerId="LiveId" clId="{35EFD22C-1154-4ADA-9C17-29BE2C7A6D46}" dt="2021-09-10T16:58:39.850" v="48" actId="478"/>
          <ac:picMkLst>
            <pc:docMk/>
            <pc:sldMk cId="1127401455" sldId="308"/>
            <ac:picMk id="5" creationId="{2003B0F4-7D04-4668-8162-10ACFAFB64A9}"/>
          </ac:picMkLst>
        </pc:picChg>
        <pc:picChg chg="del">
          <ac:chgData name="Jamie Nunnally" userId="0e307b7f002f9ea9" providerId="LiveId" clId="{35EFD22C-1154-4ADA-9C17-29BE2C7A6D46}" dt="2021-09-10T16:58:44.979" v="50" actId="478"/>
          <ac:picMkLst>
            <pc:docMk/>
            <pc:sldMk cId="1127401455" sldId="308"/>
            <ac:picMk id="6" creationId="{38CA98CE-230E-49EA-A030-573F2E33B9F1}"/>
          </ac:picMkLst>
        </pc:picChg>
      </pc:sldChg>
      <pc:sldChg chg="addSp delSp modSp new mod">
        <pc:chgData name="Jamie Nunnally" userId="0e307b7f002f9ea9" providerId="LiveId" clId="{35EFD22C-1154-4ADA-9C17-29BE2C7A6D46}" dt="2021-09-12T01:19:39.070" v="102" actId="478"/>
        <pc:sldMkLst>
          <pc:docMk/>
          <pc:sldMk cId="3121356911" sldId="308"/>
        </pc:sldMkLst>
        <pc:spChg chg="del">
          <ac:chgData name="Jamie Nunnally" userId="0e307b7f002f9ea9" providerId="LiveId" clId="{35EFD22C-1154-4ADA-9C17-29BE2C7A6D46}" dt="2021-09-12T01:13:20.092" v="60" actId="478"/>
          <ac:spMkLst>
            <pc:docMk/>
            <pc:sldMk cId="3121356911" sldId="308"/>
            <ac:spMk id="2" creationId="{A717A71C-BA7C-4A07-B07D-796708552B30}"/>
          </ac:spMkLst>
        </pc:spChg>
        <pc:spChg chg="del">
          <ac:chgData name="Jamie Nunnally" userId="0e307b7f002f9ea9" providerId="LiveId" clId="{35EFD22C-1154-4ADA-9C17-29BE2C7A6D46}" dt="2021-09-12T01:13:23.031" v="61" actId="478"/>
          <ac:spMkLst>
            <pc:docMk/>
            <pc:sldMk cId="3121356911" sldId="308"/>
            <ac:spMk id="3" creationId="{3BE204EF-3B5B-47AD-A711-9FE9F8C6CC48}"/>
          </ac:spMkLst>
        </pc:spChg>
        <pc:picChg chg="add mod">
          <ac:chgData name="Jamie Nunnally" userId="0e307b7f002f9ea9" providerId="LiveId" clId="{35EFD22C-1154-4ADA-9C17-29BE2C7A6D46}" dt="2021-09-12T01:13:56.296" v="64" actId="1076"/>
          <ac:picMkLst>
            <pc:docMk/>
            <pc:sldMk cId="3121356911" sldId="308"/>
            <ac:picMk id="4" creationId="{6B1ABF78-F6AE-4909-8391-257E170D7AE4}"/>
          </ac:picMkLst>
        </pc:picChg>
        <pc:picChg chg="add del mod">
          <ac:chgData name="Jamie Nunnally" userId="0e307b7f002f9ea9" providerId="LiveId" clId="{35EFD22C-1154-4ADA-9C17-29BE2C7A6D46}" dt="2021-09-12T01:19:39.070" v="102" actId="478"/>
          <ac:picMkLst>
            <pc:docMk/>
            <pc:sldMk cId="3121356911" sldId="308"/>
            <ac:picMk id="5" creationId="{E846C775-712C-4998-B2C2-11F2ED5EA9DA}"/>
          </ac:picMkLst>
        </pc:picChg>
        <pc:picChg chg="add del mod">
          <ac:chgData name="Jamie Nunnally" userId="0e307b7f002f9ea9" providerId="LiveId" clId="{35EFD22C-1154-4ADA-9C17-29BE2C7A6D46}" dt="2021-09-12T01:19:37.777" v="101" actId="478"/>
          <ac:picMkLst>
            <pc:docMk/>
            <pc:sldMk cId="3121356911" sldId="308"/>
            <ac:picMk id="6" creationId="{5B2115A5-8F66-4761-89DA-4D94EC812ED7}"/>
          </ac:picMkLst>
        </pc:picChg>
        <pc:picChg chg="add del mod">
          <ac:chgData name="Jamie Nunnally" userId="0e307b7f002f9ea9" providerId="LiveId" clId="{35EFD22C-1154-4ADA-9C17-29BE2C7A6D46}" dt="2021-09-12T01:19:36.364" v="100" actId="478"/>
          <ac:picMkLst>
            <pc:docMk/>
            <pc:sldMk cId="3121356911" sldId="308"/>
            <ac:picMk id="7" creationId="{67A5AEF6-681A-4BB8-A345-5DEF71808741}"/>
          </ac:picMkLst>
        </pc:picChg>
        <pc:picChg chg="add del mod">
          <ac:chgData name="Jamie Nunnally" userId="0e307b7f002f9ea9" providerId="LiveId" clId="{35EFD22C-1154-4ADA-9C17-29BE2C7A6D46}" dt="2021-09-12T01:19:35.078" v="99" actId="478"/>
          <ac:picMkLst>
            <pc:docMk/>
            <pc:sldMk cId="3121356911" sldId="308"/>
            <ac:picMk id="8" creationId="{9CA388E8-7C94-4533-B7DB-62FB18815D3B}"/>
          </ac:picMkLst>
        </pc:picChg>
        <pc:picChg chg="add del mod">
          <ac:chgData name="Jamie Nunnally" userId="0e307b7f002f9ea9" providerId="LiveId" clId="{35EFD22C-1154-4ADA-9C17-29BE2C7A6D46}" dt="2021-09-12T01:19:33.790" v="98" actId="478"/>
          <ac:picMkLst>
            <pc:docMk/>
            <pc:sldMk cId="3121356911" sldId="308"/>
            <ac:picMk id="9" creationId="{74E55204-BC18-40FF-B68F-D038625686AF}"/>
          </ac:picMkLst>
        </pc:picChg>
      </pc:sldChg>
      <pc:sldChg chg="delSp add mod">
        <pc:chgData name="Jamie Nunnally" userId="0e307b7f002f9ea9" providerId="LiveId" clId="{35EFD22C-1154-4ADA-9C17-29BE2C7A6D46}" dt="2021-09-12T01:19:20.149" v="97" actId="478"/>
        <pc:sldMkLst>
          <pc:docMk/>
          <pc:sldMk cId="123855896" sldId="309"/>
        </pc:sldMkLst>
        <pc:picChg chg="del">
          <ac:chgData name="Jamie Nunnally" userId="0e307b7f002f9ea9" providerId="LiveId" clId="{35EFD22C-1154-4ADA-9C17-29BE2C7A6D46}" dt="2021-09-12T01:19:20.149" v="97" actId="478"/>
          <ac:picMkLst>
            <pc:docMk/>
            <pc:sldMk cId="123855896" sldId="309"/>
            <ac:picMk id="6" creationId="{5B2115A5-8F66-4761-89DA-4D94EC812ED7}"/>
          </ac:picMkLst>
        </pc:picChg>
        <pc:picChg chg="del">
          <ac:chgData name="Jamie Nunnally" userId="0e307b7f002f9ea9" providerId="LiveId" clId="{35EFD22C-1154-4ADA-9C17-29BE2C7A6D46}" dt="2021-09-12T01:19:18.317" v="96" actId="478"/>
          <ac:picMkLst>
            <pc:docMk/>
            <pc:sldMk cId="123855896" sldId="309"/>
            <ac:picMk id="7" creationId="{67A5AEF6-681A-4BB8-A345-5DEF71808741}"/>
          </ac:picMkLst>
        </pc:picChg>
        <pc:picChg chg="del">
          <ac:chgData name="Jamie Nunnally" userId="0e307b7f002f9ea9" providerId="LiveId" clId="{35EFD22C-1154-4ADA-9C17-29BE2C7A6D46}" dt="2021-09-12T01:19:17.097" v="95" actId="478"/>
          <ac:picMkLst>
            <pc:docMk/>
            <pc:sldMk cId="123855896" sldId="309"/>
            <ac:picMk id="8" creationId="{9CA388E8-7C94-4533-B7DB-62FB18815D3B}"/>
          </ac:picMkLst>
        </pc:picChg>
        <pc:picChg chg="del">
          <ac:chgData name="Jamie Nunnally" userId="0e307b7f002f9ea9" providerId="LiveId" clId="{35EFD22C-1154-4ADA-9C17-29BE2C7A6D46}" dt="2021-09-12T01:19:15.609" v="94" actId="478"/>
          <ac:picMkLst>
            <pc:docMk/>
            <pc:sldMk cId="123855896" sldId="309"/>
            <ac:picMk id="9" creationId="{74E55204-BC18-40FF-B68F-D038625686AF}"/>
          </ac:picMkLst>
        </pc:picChg>
      </pc:sldChg>
      <pc:sldChg chg="delSp add mod">
        <pc:chgData name="Jamie Nunnally" userId="0e307b7f002f9ea9" providerId="LiveId" clId="{35EFD22C-1154-4ADA-9C17-29BE2C7A6D46}" dt="2021-09-12T01:19:10.565" v="93" actId="478"/>
        <pc:sldMkLst>
          <pc:docMk/>
          <pc:sldMk cId="3216542777" sldId="310"/>
        </pc:sldMkLst>
        <pc:picChg chg="del">
          <ac:chgData name="Jamie Nunnally" userId="0e307b7f002f9ea9" providerId="LiveId" clId="{35EFD22C-1154-4ADA-9C17-29BE2C7A6D46}" dt="2021-09-12T01:19:10.565" v="93" actId="478"/>
          <ac:picMkLst>
            <pc:docMk/>
            <pc:sldMk cId="3216542777" sldId="310"/>
            <ac:picMk id="7" creationId="{67A5AEF6-681A-4BB8-A345-5DEF71808741}"/>
          </ac:picMkLst>
        </pc:picChg>
        <pc:picChg chg="del">
          <ac:chgData name="Jamie Nunnally" userId="0e307b7f002f9ea9" providerId="LiveId" clId="{35EFD22C-1154-4ADA-9C17-29BE2C7A6D46}" dt="2021-09-12T01:19:08.730" v="92" actId="478"/>
          <ac:picMkLst>
            <pc:docMk/>
            <pc:sldMk cId="3216542777" sldId="310"/>
            <ac:picMk id="8" creationId="{9CA388E8-7C94-4533-B7DB-62FB18815D3B}"/>
          </ac:picMkLst>
        </pc:picChg>
        <pc:picChg chg="del">
          <ac:chgData name="Jamie Nunnally" userId="0e307b7f002f9ea9" providerId="LiveId" clId="{35EFD22C-1154-4ADA-9C17-29BE2C7A6D46}" dt="2021-09-12T01:19:07.412" v="91" actId="478"/>
          <ac:picMkLst>
            <pc:docMk/>
            <pc:sldMk cId="3216542777" sldId="310"/>
            <ac:picMk id="9" creationId="{74E55204-BC18-40FF-B68F-D038625686AF}"/>
          </ac:picMkLst>
        </pc:picChg>
      </pc:sldChg>
      <pc:sldChg chg="addSp delSp modSp add mod">
        <pc:chgData name="Jamie Nunnally" userId="0e307b7f002f9ea9" providerId="LiveId" clId="{35EFD22C-1154-4ADA-9C17-29BE2C7A6D46}" dt="2021-09-12T12:28:49.213" v="1651" actId="1076"/>
        <pc:sldMkLst>
          <pc:docMk/>
          <pc:sldMk cId="3083365565" sldId="311"/>
        </pc:sldMkLst>
        <pc:picChg chg="add mod">
          <ac:chgData name="Jamie Nunnally" userId="0e307b7f002f9ea9" providerId="LiveId" clId="{35EFD22C-1154-4ADA-9C17-29BE2C7A6D46}" dt="2021-09-12T12:28:49.213" v="1651" actId="1076"/>
          <ac:picMkLst>
            <pc:docMk/>
            <pc:sldMk cId="3083365565" sldId="311"/>
            <ac:picMk id="2" creationId="{D565C444-079B-4535-A1E3-F1EEB9BE399F}"/>
          </ac:picMkLst>
        </pc:picChg>
        <pc:picChg chg="del">
          <ac:chgData name="Jamie Nunnally" userId="0e307b7f002f9ea9" providerId="LiveId" clId="{35EFD22C-1154-4ADA-9C17-29BE2C7A6D46}" dt="2021-09-12T12:28:25.543" v="1647" actId="478"/>
          <ac:picMkLst>
            <pc:docMk/>
            <pc:sldMk cId="3083365565" sldId="311"/>
            <ac:picMk id="7" creationId="{67A5AEF6-681A-4BB8-A345-5DEF71808741}"/>
          </ac:picMkLst>
        </pc:picChg>
        <pc:picChg chg="del">
          <ac:chgData name="Jamie Nunnally" userId="0e307b7f002f9ea9" providerId="LiveId" clId="{35EFD22C-1154-4ADA-9C17-29BE2C7A6D46}" dt="2021-09-12T01:19:04.128" v="90" actId="478"/>
          <ac:picMkLst>
            <pc:docMk/>
            <pc:sldMk cId="3083365565" sldId="311"/>
            <ac:picMk id="8" creationId="{9CA388E8-7C94-4533-B7DB-62FB18815D3B}"/>
          </ac:picMkLst>
        </pc:picChg>
        <pc:picChg chg="del">
          <ac:chgData name="Jamie Nunnally" userId="0e307b7f002f9ea9" providerId="LiveId" clId="{35EFD22C-1154-4ADA-9C17-29BE2C7A6D46}" dt="2021-09-12T01:19:02.410" v="89" actId="478"/>
          <ac:picMkLst>
            <pc:docMk/>
            <pc:sldMk cId="3083365565" sldId="311"/>
            <ac:picMk id="9" creationId="{74E55204-BC18-40FF-B68F-D038625686AF}"/>
          </ac:picMkLst>
        </pc:picChg>
      </pc:sldChg>
      <pc:sldChg chg="delSp add mod">
        <pc:chgData name="Jamie Nunnally" userId="0e307b7f002f9ea9" providerId="LiveId" clId="{35EFD22C-1154-4ADA-9C17-29BE2C7A6D46}" dt="2021-09-12T01:18:57.035" v="88" actId="478"/>
        <pc:sldMkLst>
          <pc:docMk/>
          <pc:sldMk cId="2716919817" sldId="312"/>
        </pc:sldMkLst>
        <pc:picChg chg="del">
          <ac:chgData name="Jamie Nunnally" userId="0e307b7f002f9ea9" providerId="LiveId" clId="{35EFD22C-1154-4ADA-9C17-29BE2C7A6D46}" dt="2021-09-12T01:18:57.035" v="88" actId="478"/>
          <ac:picMkLst>
            <pc:docMk/>
            <pc:sldMk cId="2716919817" sldId="312"/>
            <ac:picMk id="9" creationId="{74E55204-BC18-40FF-B68F-D038625686AF}"/>
          </ac:picMkLst>
        </pc:picChg>
      </pc:sldChg>
      <pc:sldChg chg="add">
        <pc:chgData name="Jamie Nunnally" userId="0e307b7f002f9ea9" providerId="LiveId" clId="{35EFD22C-1154-4ADA-9C17-29BE2C7A6D46}" dt="2021-09-12T01:18:47.881" v="87" actId="2890"/>
        <pc:sldMkLst>
          <pc:docMk/>
          <pc:sldMk cId="2607681237" sldId="313"/>
        </pc:sldMkLst>
      </pc:sldChg>
      <pc:sldChg chg="modSp add del mod">
        <pc:chgData name="Jamie Nunnally" userId="0e307b7f002f9ea9" providerId="LiveId" clId="{35EFD22C-1154-4ADA-9C17-29BE2C7A6D46}" dt="2021-09-12T01:26:12.393" v="557" actId="47"/>
        <pc:sldMkLst>
          <pc:docMk/>
          <pc:sldMk cId="4031779592" sldId="314"/>
        </pc:sldMkLst>
        <pc:spChg chg="mod">
          <ac:chgData name="Jamie Nunnally" userId="0e307b7f002f9ea9" providerId="LiveId" clId="{35EFD22C-1154-4ADA-9C17-29BE2C7A6D46}" dt="2021-09-12T01:25:18.856" v="548" actId="20577"/>
          <ac:spMkLst>
            <pc:docMk/>
            <pc:sldMk cId="4031779592" sldId="314"/>
            <ac:spMk id="2" creationId="{BCBB3270-BB4C-4A3F-87A8-A7EDB57D0EAE}"/>
          </ac:spMkLst>
        </pc:spChg>
      </pc:sldChg>
      <pc:sldChg chg="modSp add del mod">
        <pc:chgData name="Jamie Nunnally" userId="0e307b7f002f9ea9" providerId="LiveId" clId="{35EFD22C-1154-4ADA-9C17-29BE2C7A6D46}" dt="2021-09-12T01:26:16.075" v="558" actId="47"/>
        <pc:sldMkLst>
          <pc:docMk/>
          <pc:sldMk cId="2105630013" sldId="315"/>
        </pc:sldMkLst>
        <pc:spChg chg="mod">
          <ac:chgData name="Jamie Nunnally" userId="0e307b7f002f9ea9" providerId="LiveId" clId="{35EFD22C-1154-4ADA-9C17-29BE2C7A6D46}" dt="2021-09-12T01:25:23.734" v="549" actId="20577"/>
          <ac:spMkLst>
            <pc:docMk/>
            <pc:sldMk cId="2105630013" sldId="315"/>
            <ac:spMk id="2" creationId="{BCBB3270-BB4C-4A3F-87A8-A7EDB57D0EAE}"/>
          </ac:spMkLst>
        </pc:spChg>
      </pc:sldChg>
      <pc:sldChg chg="modSp add del mod">
        <pc:chgData name="Jamie Nunnally" userId="0e307b7f002f9ea9" providerId="LiveId" clId="{35EFD22C-1154-4ADA-9C17-29BE2C7A6D46}" dt="2021-09-12T01:26:21.092" v="559" actId="47"/>
        <pc:sldMkLst>
          <pc:docMk/>
          <pc:sldMk cId="4109656516" sldId="316"/>
        </pc:sldMkLst>
        <pc:spChg chg="mod">
          <ac:chgData name="Jamie Nunnally" userId="0e307b7f002f9ea9" providerId="LiveId" clId="{35EFD22C-1154-4ADA-9C17-29BE2C7A6D46}" dt="2021-09-12T01:25:28.926" v="550" actId="20577"/>
          <ac:spMkLst>
            <pc:docMk/>
            <pc:sldMk cId="4109656516" sldId="316"/>
            <ac:spMk id="2" creationId="{BCBB3270-BB4C-4A3F-87A8-A7EDB57D0EAE}"/>
          </ac:spMkLst>
        </pc:spChg>
      </pc:sldChg>
      <pc:sldChg chg="modSp add mod">
        <pc:chgData name="Jamie Nunnally" userId="0e307b7f002f9ea9" providerId="LiveId" clId="{35EFD22C-1154-4ADA-9C17-29BE2C7A6D46}" dt="2021-09-12T01:26:39.213" v="563" actId="20577"/>
        <pc:sldMkLst>
          <pc:docMk/>
          <pc:sldMk cId="1072688681" sldId="317"/>
        </pc:sldMkLst>
        <pc:spChg chg="mod">
          <ac:chgData name="Jamie Nunnally" userId="0e307b7f002f9ea9" providerId="LiveId" clId="{35EFD22C-1154-4ADA-9C17-29BE2C7A6D46}" dt="2021-09-12T01:26:39.213" v="563" actId="20577"/>
          <ac:spMkLst>
            <pc:docMk/>
            <pc:sldMk cId="1072688681" sldId="317"/>
            <ac:spMk id="2" creationId="{BCBB3270-BB4C-4A3F-87A8-A7EDB57D0EAE}"/>
          </ac:spMkLst>
        </pc:spChg>
      </pc:sldChg>
      <pc:sldChg chg="modSp add mod">
        <pc:chgData name="Jamie Nunnally" userId="0e307b7f002f9ea9" providerId="LiveId" clId="{35EFD22C-1154-4ADA-9C17-29BE2C7A6D46}" dt="2021-09-12T01:26:43.373" v="564" actId="20577"/>
        <pc:sldMkLst>
          <pc:docMk/>
          <pc:sldMk cId="1586685158" sldId="318"/>
        </pc:sldMkLst>
        <pc:spChg chg="mod">
          <ac:chgData name="Jamie Nunnally" userId="0e307b7f002f9ea9" providerId="LiveId" clId="{35EFD22C-1154-4ADA-9C17-29BE2C7A6D46}" dt="2021-09-12T01:26:43.373" v="564" actId="20577"/>
          <ac:spMkLst>
            <pc:docMk/>
            <pc:sldMk cId="1586685158" sldId="318"/>
            <ac:spMk id="2" creationId="{BCBB3270-BB4C-4A3F-87A8-A7EDB57D0EAE}"/>
          </ac:spMkLst>
        </pc:spChg>
      </pc:sldChg>
      <pc:sldChg chg="modSp add mod">
        <pc:chgData name="Jamie Nunnally" userId="0e307b7f002f9ea9" providerId="LiveId" clId="{35EFD22C-1154-4ADA-9C17-29BE2C7A6D46}" dt="2021-09-12T01:27:10.313" v="567" actId="20577"/>
        <pc:sldMkLst>
          <pc:docMk/>
          <pc:sldMk cId="4037019337" sldId="319"/>
        </pc:sldMkLst>
        <pc:spChg chg="mod">
          <ac:chgData name="Jamie Nunnally" userId="0e307b7f002f9ea9" providerId="LiveId" clId="{35EFD22C-1154-4ADA-9C17-29BE2C7A6D46}" dt="2021-09-12T01:27:10.313" v="567" actId="20577"/>
          <ac:spMkLst>
            <pc:docMk/>
            <pc:sldMk cId="4037019337" sldId="319"/>
            <ac:spMk id="2" creationId="{BCBB3270-BB4C-4A3F-87A8-A7EDB57D0EAE}"/>
          </ac:spMkLst>
        </pc:spChg>
      </pc:sldChg>
      <pc:sldChg chg="modSp add mod">
        <pc:chgData name="Jamie Nunnally" userId="0e307b7f002f9ea9" providerId="LiveId" clId="{35EFD22C-1154-4ADA-9C17-29BE2C7A6D46}" dt="2021-09-12T11:43:46.194" v="1640" actId="20577"/>
        <pc:sldMkLst>
          <pc:docMk/>
          <pc:sldMk cId="3495359233" sldId="320"/>
        </pc:sldMkLst>
        <pc:spChg chg="mod">
          <ac:chgData name="Jamie Nunnally" userId="0e307b7f002f9ea9" providerId="LiveId" clId="{35EFD22C-1154-4ADA-9C17-29BE2C7A6D46}" dt="2021-09-12T11:43:46.194" v="1640" actId="20577"/>
          <ac:spMkLst>
            <pc:docMk/>
            <pc:sldMk cId="3495359233" sldId="320"/>
            <ac:spMk id="2" creationId="{BCBB3270-BB4C-4A3F-87A8-A7EDB57D0EAE}"/>
          </ac:spMkLst>
        </pc:spChg>
      </pc:sldChg>
      <pc:sldChg chg="modSp add mod">
        <pc:chgData name="Jamie Nunnally" userId="0e307b7f002f9ea9" providerId="LiveId" clId="{35EFD22C-1154-4ADA-9C17-29BE2C7A6D46}" dt="2021-09-12T01:44:50.530" v="1006" actId="20577"/>
        <pc:sldMkLst>
          <pc:docMk/>
          <pc:sldMk cId="1419958541" sldId="321"/>
        </pc:sldMkLst>
        <pc:spChg chg="mod">
          <ac:chgData name="Jamie Nunnally" userId="0e307b7f002f9ea9" providerId="LiveId" clId="{35EFD22C-1154-4ADA-9C17-29BE2C7A6D46}" dt="2021-09-12T01:44:50.530" v="1006" actId="20577"/>
          <ac:spMkLst>
            <pc:docMk/>
            <pc:sldMk cId="1419958541" sldId="321"/>
            <ac:spMk id="2" creationId="{BCBB3270-BB4C-4A3F-87A8-A7EDB57D0EAE}"/>
          </ac:spMkLst>
        </pc:spChg>
      </pc:sldChg>
      <pc:sldChg chg="modSp add mod">
        <pc:chgData name="Jamie Nunnally" userId="0e307b7f002f9ea9" providerId="LiveId" clId="{35EFD22C-1154-4ADA-9C17-29BE2C7A6D46}" dt="2021-09-12T01:45:13.244" v="1010" actId="20577"/>
        <pc:sldMkLst>
          <pc:docMk/>
          <pc:sldMk cId="728317769" sldId="322"/>
        </pc:sldMkLst>
        <pc:spChg chg="mod">
          <ac:chgData name="Jamie Nunnally" userId="0e307b7f002f9ea9" providerId="LiveId" clId="{35EFD22C-1154-4ADA-9C17-29BE2C7A6D46}" dt="2021-09-12T01:45:13.244" v="1010" actId="20577"/>
          <ac:spMkLst>
            <pc:docMk/>
            <pc:sldMk cId="728317769" sldId="322"/>
            <ac:spMk id="2" creationId="{BCBB3270-BB4C-4A3F-87A8-A7EDB57D0EAE}"/>
          </ac:spMkLst>
        </pc:spChg>
      </pc:sldChg>
      <pc:sldChg chg="add">
        <pc:chgData name="Jamie Nunnally" userId="0e307b7f002f9ea9" providerId="LiveId" clId="{35EFD22C-1154-4ADA-9C17-29BE2C7A6D46}" dt="2021-09-12T01:44:59.510" v="1008" actId="2890"/>
        <pc:sldMkLst>
          <pc:docMk/>
          <pc:sldMk cId="2069350435" sldId="323"/>
        </pc:sldMkLst>
      </pc:sldChg>
      <pc:sldChg chg="modSp add mod ord">
        <pc:chgData name="Jamie Nunnally" userId="0e307b7f002f9ea9" providerId="LiveId" clId="{35EFD22C-1154-4ADA-9C17-29BE2C7A6D46}" dt="2021-09-12T01:53:55.756" v="1512" actId="20577"/>
        <pc:sldMkLst>
          <pc:docMk/>
          <pc:sldMk cId="331791135" sldId="324"/>
        </pc:sldMkLst>
        <pc:spChg chg="mod">
          <ac:chgData name="Jamie Nunnally" userId="0e307b7f002f9ea9" providerId="LiveId" clId="{35EFD22C-1154-4ADA-9C17-29BE2C7A6D46}" dt="2021-09-12T01:53:55.756" v="1512" actId="20577"/>
          <ac:spMkLst>
            <pc:docMk/>
            <pc:sldMk cId="331791135" sldId="324"/>
            <ac:spMk id="2" creationId="{BCBB3270-BB4C-4A3F-87A8-A7EDB57D0EAE}"/>
          </ac:spMkLst>
        </pc:spChg>
      </pc:sldChg>
      <pc:sldChg chg="modSp add mod ord">
        <pc:chgData name="Jamie Nunnally" userId="0e307b7f002f9ea9" providerId="LiveId" clId="{35EFD22C-1154-4ADA-9C17-29BE2C7A6D46}" dt="2021-09-12T01:53:51.605" v="1511"/>
        <pc:sldMkLst>
          <pc:docMk/>
          <pc:sldMk cId="3092254033" sldId="325"/>
        </pc:sldMkLst>
        <pc:spChg chg="mod">
          <ac:chgData name="Jamie Nunnally" userId="0e307b7f002f9ea9" providerId="LiveId" clId="{35EFD22C-1154-4ADA-9C17-29BE2C7A6D46}" dt="2021-09-12T01:53:40.588" v="1509" actId="20577"/>
          <ac:spMkLst>
            <pc:docMk/>
            <pc:sldMk cId="3092254033" sldId="325"/>
            <ac:spMk id="2" creationId="{BCBB3270-BB4C-4A3F-87A8-A7EDB57D0EAE}"/>
          </ac:spMkLst>
        </pc:spChg>
      </pc:sldChg>
      <pc:sldChg chg="add">
        <pc:chgData name="Jamie Nunnally" userId="0e307b7f002f9ea9" providerId="LiveId" clId="{35EFD22C-1154-4ADA-9C17-29BE2C7A6D46}" dt="2021-09-12T01:53:34.993" v="1508" actId="2890"/>
        <pc:sldMkLst>
          <pc:docMk/>
          <pc:sldMk cId="995715301" sldId="326"/>
        </pc:sldMkLst>
      </pc:sldChg>
      <pc:sldChg chg="modSp add mod ord">
        <pc:chgData name="Jamie Nunnally" userId="0e307b7f002f9ea9" providerId="LiveId" clId="{35EFD22C-1154-4ADA-9C17-29BE2C7A6D46}" dt="2021-09-12T01:55:06.652" v="1590" actId="1076"/>
        <pc:sldMkLst>
          <pc:docMk/>
          <pc:sldMk cId="4150802663" sldId="327"/>
        </pc:sldMkLst>
        <pc:spChg chg="mod">
          <ac:chgData name="Jamie Nunnally" userId="0e307b7f002f9ea9" providerId="LiveId" clId="{35EFD22C-1154-4ADA-9C17-29BE2C7A6D46}" dt="2021-09-12T01:55:06.652" v="1590" actId="1076"/>
          <ac:spMkLst>
            <pc:docMk/>
            <pc:sldMk cId="4150802663" sldId="327"/>
            <ac:spMk id="2" creationId="{BCBB3270-BB4C-4A3F-87A8-A7EDB57D0EAE}"/>
          </ac:spMkLst>
        </pc:spChg>
      </pc:sldChg>
      <pc:sldChg chg="addSp delSp modSp add mod">
        <pc:chgData name="Jamie Nunnally" userId="0e307b7f002f9ea9" providerId="LiveId" clId="{35EFD22C-1154-4ADA-9C17-29BE2C7A6D46}" dt="2021-09-12T12:28:17.626" v="1646" actId="21"/>
        <pc:sldMkLst>
          <pc:docMk/>
          <pc:sldMk cId="3494280057" sldId="328"/>
        </pc:sldMkLst>
        <pc:picChg chg="add del mod">
          <ac:chgData name="Jamie Nunnally" userId="0e307b7f002f9ea9" providerId="LiveId" clId="{35EFD22C-1154-4ADA-9C17-29BE2C7A6D46}" dt="2021-09-12T12:28:17.626" v="1646" actId="21"/>
          <ac:picMkLst>
            <pc:docMk/>
            <pc:sldMk cId="3494280057" sldId="328"/>
            <ac:picMk id="2" creationId="{8C5858AC-24D2-4423-9920-C8AE5BE1F7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F616-F8B7-46B2-9A2A-1F55A2702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CD0CF-D0DD-4C2E-8C4E-41D71AD02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6D8D6-0C2F-4C8A-BAE5-F9514267A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652F-8689-48D6-83DF-75F732B99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E9DAF-C832-406A-AA5B-366E8B7B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25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A71F-214E-4772-9DB4-26D0DDDDE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30599-44CD-4EA3-89A9-C589234D6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52538-11C0-442D-92AD-3051C547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9A42A-1392-4649-A4D8-ACF2CFE95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7290B6-C508-413A-8420-1CEEDD493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22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BB82B8-9FF0-40C9-AA05-4BE62924AE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3B5CAF-80C8-46C5-8541-A1654A7F8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4D99C-37EA-4B7B-9AC7-92005AEC8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85B63-B934-461D-8CAD-79E3F9206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81573-633F-4FF5-88A1-AC88B5380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026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79886-2781-4127-887C-5D3D3DFEB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CA0D5-CA9A-497B-8F38-FF6120B290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6A9C3-D291-4689-B907-F8E4B308E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EE19A5-94B5-4A89-8946-C2A6D7755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3B8DD-5218-40EB-80E4-A80B71BA0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71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7E1F-EF8E-44E0-A305-6D10C7DB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74A04-1BA0-4085-924E-35DF7F29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DFD3F-C033-4331-80B4-240893A31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7512A-3657-4FE5-B300-67918B321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BCF6B-17EB-4194-94B5-ECA10BD7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16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1613-3F23-4D1A-BF41-95169B85C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01861-FA17-43C5-8CF9-63ACFCD68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D3279-72F8-4853-A4B8-6A0CDCA9B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84E7A-A966-4644-83C9-74A69AABE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0BB99-C52D-4E16-A9C7-880C950C1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E989E5-7382-4743-8856-D74CED36A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70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3042-2BF7-4303-A02A-3C8F0E8B4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B85C7-4C49-4C11-8497-183DB3240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EE169-61D7-47AF-AAC8-F82BD728A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E44AC-DFC2-4ADD-93DB-E24B23F238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5676C-26F4-4DDA-9F38-CE4812B18F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AF83DB-0CAD-4944-8C1E-E5C5F0C7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F22BD-0C81-48F8-AEF2-6AE2961A6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66EE89-41FF-4B12-BAA0-3F265866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6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E967F-E653-453F-82D9-DA0434908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DA58A-1C82-4BBE-95AE-147A7786F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37F1C-0A3A-452B-9E6D-088B030A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13C3C5-C4CF-45DE-BBD5-B7C8C3E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41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32930-1737-4D2E-A8B2-1D6A83600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D5333A-D8EE-4294-8C90-98A5435E0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5EC89-7127-4CBD-B971-47849859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16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BA8FF-4243-405C-BA0F-20786F16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100B8-C744-40BB-89BA-5CA612CBA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6C099-CEC9-455C-B068-9626F1C5F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5BB1A-7E13-42F0-8696-C02E10083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454E4-0103-411A-8854-2BDC26D8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EE523-6CDA-47F5-8BE7-50EF8D22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963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17097-4F96-4B36-8A89-A56DEBE9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BF79A1-3C0C-4DA6-8EDE-D3A35FD6F2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8E0FE5-F2A7-45A6-9C7B-51D596E5B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2BCAF-E95C-4EBD-8795-46116A45B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10B5C-D794-4703-B1E0-AFC5EF3AD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94F2C-E92D-491D-8DDB-A9EEBB5D7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52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41473-D966-470F-8A9D-6C637A1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74A7B5-E140-4805-98ED-B4E311B9F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B3DE7-5B33-4483-9351-FE24245DF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8397-D100-4ED0-B66A-8CC60E26077F}" type="datetimeFigureOut">
              <a:rPr lang="en-US" smtClean="0"/>
              <a:t>9/12/2021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DC6365-F22B-41C6-B572-0B90C7A711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DD49C-235A-4F42-808A-674BD9A52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B117-AE25-4468-95AE-346ED9F770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8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on a hill&#10;&#10;Description automatically generated with low confidence">
            <a:extLst>
              <a:ext uri="{FF2B5EF4-FFF2-40B4-BE49-F238E27FC236}">
                <a16:creationId xmlns:a16="http://schemas.microsoft.com/office/drawing/2014/main" id="{2003B0F4-7D04-4668-8162-10ACFAFB6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/>
          <a:stretch/>
        </p:blipFill>
        <p:spPr>
          <a:xfrm>
            <a:off x="0" y="0"/>
            <a:ext cx="12192000" cy="633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CA98CE-230E-49EA-A030-573F2E33B9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900"/>
          <a:stretch/>
        </p:blipFill>
        <p:spPr>
          <a:xfrm>
            <a:off x="0" y="6217919"/>
            <a:ext cx="12192000" cy="6396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EB11-8377-42AE-BB1B-430FB34C0703}"/>
              </a:ext>
            </a:extLst>
          </p:cNvPr>
          <p:cNvSpPr txBox="1"/>
          <p:nvPr/>
        </p:nvSpPr>
        <p:spPr>
          <a:xfrm>
            <a:off x="2994422" y="5701057"/>
            <a:ext cx="6203156" cy="707886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ranklin Gothic Demi Cond" panose="020B0706030402020204" pitchFamily="34" charset="0"/>
              </a:rPr>
              <a:t>Part 6: The Mark of the Beast</a:t>
            </a:r>
          </a:p>
        </p:txBody>
      </p:sp>
    </p:spTree>
    <p:extLst>
      <p:ext uri="{BB962C8B-B14F-4D97-AF65-F5344CB8AC3E}">
        <p14:creationId xmlns:p14="http://schemas.microsoft.com/office/powerpoint/2010/main" val="3069662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666750" y="474345"/>
            <a:ext cx="106870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Three ways to interpret Revelation: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US" sz="4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688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666750" y="474345"/>
            <a:ext cx="1068705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Three ways to interpret Revelation: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Futurism: the visions tell what will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happen at the end of the world. 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endParaRPr lang="en-US" sz="4400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85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666750" y="474345"/>
            <a:ext cx="1068705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Three ways to interpret Revelation: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Futurism: the visions tell what will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happen at the end of the world. 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</a:t>
            </a:r>
            <a:r>
              <a:rPr lang="en-US" sz="4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Preterism</a:t>
            </a:r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: the visions refer to things happening at the time it was written.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1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666750" y="474345"/>
            <a:ext cx="1068705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Three ways to interpret Revelation: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Futurism: the visions tell what will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happen at the end of the world. 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</a:t>
            </a:r>
            <a:r>
              <a:rPr lang="en-US" sz="4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Preterism</a:t>
            </a:r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: the visions refer to things happening at the time it was written.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3. Idealism: the visions communicate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existing Biblical truth in symbol.</a:t>
            </a:r>
          </a:p>
        </p:txBody>
      </p:sp>
    </p:spTree>
    <p:extLst>
      <p:ext uri="{BB962C8B-B14F-4D97-AF65-F5344CB8AC3E}">
        <p14:creationId xmlns:p14="http://schemas.microsoft.com/office/powerpoint/2010/main" val="3495359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535900"/>
            <a:ext cx="106870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The Mark of the Beast:</a:t>
            </a: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Revelation 13:16-18</a:t>
            </a:r>
          </a:p>
          <a:p>
            <a:pPr algn="ctr"/>
            <a:endParaRPr lang="en-US" sz="24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476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535900"/>
            <a:ext cx="106870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The Mark of the Beast:</a:t>
            </a: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Revelation 13:16-18</a:t>
            </a:r>
          </a:p>
          <a:p>
            <a:pPr algn="ctr"/>
            <a:endParaRPr lang="en-US" sz="24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“Mark” in Greek is </a:t>
            </a:r>
            <a:r>
              <a:rPr lang="en-US" sz="4400" i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charagma</a:t>
            </a:r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and means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 stamp, brand, badge, or engraving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for the purpose of identification. 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17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535900"/>
            <a:ext cx="1068705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The Mark of the Beast:</a:t>
            </a: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Revelation 13:16-18</a:t>
            </a:r>
          </a:p>
          <a:p>
            <a:pPr algn="ctr"/>
            <a:endParaRPr lang="en-US" sz="24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“Mark” in Greek is </a:t>
            </a:r>
            <a:r>
              <a:rPr lang="en-US" sz="4400" i="1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charagma</a:t>
            </a:r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and means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 stamp, brand, badge, or engraving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for the purpose of identification. </a:t>
            </a:r>
          </a:p>
          <a:p>
            <a:pPr algn="ctr"/>
            <a:endParaRPr lang="en-US" sz="2400" i="1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This means the mark of the beast cannot be something that is taken secretly or accidentally. </a:t>
            </a:r>
          </a:p>
        </p:txBody>
      </p:sp>
    </p:spTree>
    <p:extLst>
      <p:ext uri="{BB962C8B-B14F-4D97-AF65-F5344CB8AC3E}">
        <p14:creationId xmlns:p14="http://schemas.microsoft.com/office/powerpoint/2010/main" val="2069350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535900"/>
            <a:ext cx="1068705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The Mark of the Beast:</a:t>
            </a: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Revelation 13:16-18</a:t>
            </a:r>
          </a:p>
          <a:p>
            <a:pPr algn="ctr"/>
            <a:endParaRPr lang="en-US" sz="24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Jews assigned meaning to numbers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and used gematria to assign numerical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values to words, phrases and names. </a:t>
            </a:r>
            <a:endParaRPr lang="en-US" sz="44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958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666750" y="474345"/>
            <a:ext cx="1068705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The meaning of the mark: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Futurism: a visible mark of the beast’s name will be required to buy or sell. </a:t>
            </a:r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Rev. 14:1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254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666750" y="474345"/>
            <a:ext cx="1068705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The meaning of the mark: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Futurism: a visible mark of the beast’s name will be required to buy or sell. </a:t>
            </a:r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Rev. 14:1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</a:t>
            </a:r>
            <a:r>
              <a:rPr lang="en-US" sz="4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Preterism</a:t>
            </a:r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: in Hebrew gematria, the Roman Emperor Nero’s number is </a:t>
            </a:r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666</a:t>
            </a:r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91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ABF78-F6AE-4909-8391-257E170D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3" y="436880"/>
            <a:ext cx="3619757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56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666750" y="474345"/>
            <a:ext cx="1068705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The meaning of the mark:</a:t>
            </a:r>
          </a:p>
          <a:p>
            <a:pPr algn="ctr"/>
            <a:endParaRPr lang="en-US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1. Futurism: a visible mark of the beast’s name will be required to buy or sell. </a:t>
            </a:r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Rev. 14:1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2. </a:t>
            </a:r>
            <a:r>
              <a:rPr lang="en-US" sz="4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Preterism</a:t>
            </a:r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: in Hebrew gematria, the Roman Emperor Nero’s number is </a:t>
            </a:r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666</a:t>
            </a:r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</a:t>
            </a:r>
          </a:p>
          <a:p>
            <a:pPr algn="ctr"/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3. Idealism: the mark is a symbol of allegiance. </a:t>
            </a:r>
            <a:r>
              <a:rPr lang="en-US" sz="44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Deuteronomy 6:4-8; Revelation 14:12</a:t>
            </a:r>
          </a:p>
        </p:txBody>
      </p:sp>
    </p:spTree>
    <p:extLst>
      <p:ext uri="{BB962C8B-B14F-4D97-AF65-F5344CB8AC3E}">
        <p14:creationId xmlns:p14="http://schemas.microsoft.com/office/powerpoint/2010/main" val="995715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2182505"/>
            <a:ext cx="1068705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We must be humble and careful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when interpreting Revelation.</a:t>
            </a: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Revelation 22:18-19</a:t>
            </a:r>
            <a:endParaRPr lang="en-US" sz="4400" dirty="0">
              <a:solidFill>
                <a:srgbClr val="79A4A5"/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802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A3F496-1A7E-4CBB-81BF-6810BE736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32F06-1942-4189-8779-E53469553C14}"/>
              </a:ext>
            </a:extLst>
          </p:cNvPr>
          <p:cNvSpPr txBox="1"/>
          <p:nvPr/>
        </p:nvSpPr>
        <p:spPr>
          <a:xfrm>
            <a:off x="2547080" y="4800600"/>
            <a:ext cx="709479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Franklin Gothic Demi Cond" panose="020B0706030402020204" pitchFamily="34" charset="0"/>
              </a:rPr>
              <a:t>Have you been marked by Jesus?</a:t>
            </a:r>
          </a:p>
        </p:txBody>
      </p:sp>
    </p:spTree>
    <p:extLst>
      <p:ext uri="{BB962C8B-B14F-4D97-AF65-F5344CB8AC3E}">
        <p14:creationId xmlns:p14="http://schemas.microsoft.com/office/powerpoint/2010/main" val="102610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ABF78-F6AE-4909-8391-257E170D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3" y="436880"/>
            <a:ext cx="3619757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6C775-712C-4998-B2C2-11F2ED5E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9" y="923925"/>
            <a:ext cx="460057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5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ABF78-F6AE-4909-8391-257E170D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3" y="436880"/>
            <a:ext cx="3619757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6C775-712C-4998-B2C2-11F2ED5E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9" y="923925"/>
            <a:ext cx="4600575" cy="3067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115A5-8F66-4761-89DA-4D94EC812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4" y="2184717"/>
            <a:ext cx="51911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4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ABF78-F6AE-4909-8391-257E170D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3" y="436880"/>
            <a:ext cx="3619757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6C775-712C-4998-B2C2-11F2ED5E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9" y="923925"/>
            <a:ext cx="4600575" cy="3067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115A5-8F66-4761-89DA-4D94EC812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4" y="2184717"/>
            <a:ext cx="5191125" cy="3457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65C444-079B-4535-A1E3-F1EEB9BE39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724" y="1773765"/>
            <a:ext cx="5191124" cy="331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65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ABF78-F6AE-4909-8391-257E170D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3" y="436880"/>
            <a:ext cx="3619757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6C775-712C-4998-B2C2-11F2ED5E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9" y="923925"/>
            <a:ext cx="4600575" cy="3067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115A5-8F66-4761-89DA-4D94EC812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4" y="2184717"/>
            <a:ext cx="5191125" cy="3457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5AEF6-681A-4BB8-A345-5DEF71808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963" y="1649148"/>
            <a:ext cx="5021037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0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ABF78-F6AE-4909-8391-257E170D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3" y="436880"/>
            <a:ext cx="3619757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6C775-712C-4998-B2C2-11F2ED5E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9" y="923925"/>
            <a:ext cx="4600575" cy="3067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115A5-8F66-4761-89DA-4D94EC812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4" y="2184717"/>
            <a:ext cx="5191125" cy="3457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5AEF6-681A-4BB8-A345-5DEF71808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963" y="1649148"/>
            <a:ext cx="5021037" cy="3067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388E8-7C94-4533-B7DB-62FB18815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059" y="3559973"/>
            <a:ext cx="5021037" cy="308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19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ABF78-F6AE-4909-8391-257E170D7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3" y="436880"/>
            <a:ext cx="3619757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46C775-712C-4998-B2C2-11F2ED5E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99" y="923925"/>
            <a:ext cx="4600575" cy="3067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2115A5-8F66-4761-89DA-4D94EC812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4" y="2184717"/>
            <a:ext cx="5191125" cy="3457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5AEF6-681A-4BB8-A345-5DEF71808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0963" y="1649148"/>
            <a:ext cx="5021037" cy="3067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388E8-7C94-4533-B7DB-62FB18815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059" y="3559973"/>
            <a:ext cx="5021037" cy="3087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E55204-BC18-40FF-B68F-D038625686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865" y="1649148"/>
            <a:ext cx="3106737" cy="46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81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B3270-BB4C-4A3F-87A8-A7EDB57D0EAE}"/>
              </a:ext>
            </a:extLst>
          </p:cNvPr>
          <p:cNvSpPr txBox="1"/>
          <p:nvPr/>
        </p:nvSpPr>
        <p:spPr>
          <a:xfrm>
            <a:off x="752475" y="2598003"/>
            <a:ext cx="1068705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What is Revelation?</a:t>
            </a:r>
            <a:endParaRPr lang="en-US" dirty="0">
              <a:solidFill>
                <a:schemeClr val="bg1"/>
              </a:solidFill>
              <a:latin typeface="Franklin Gothic Demi Cond" panose="020B0706030402020204" pitchFamily="34" charset="0"/>
            </a:endParaRPr>
          </a:p>
          <a:p>
            <a:pPr algn="ctr"/>
            <a:r>
              <a:rPr lang="en-US" sz="4800" dirty="0">
                <a:solidFill>
                  <a:srgbClr val="79A4A5"/>
                </a:solidFill>
                <a:latin typeface="Franklin Gothic Demi Cond" panose="020B0706030402020204" pitchFamily="34" charset="0"/>
              </a:rPr>
              <a:t>Revelation 1:1-11;19</a:t>
            </a:r>
          </a:p>
        </p:txBody>
      </p:sp>
    </p:spTree>
    <p:extLst>
      <p:ext uri="{BB962C8B-B14F-4D97-AF65-F5344CB8AC3E}">
        <p14:creationId xmlns:p14="http://schemas.microsoft.com/office/powerpoint/2010/main" val="1191525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10385</TotalTime>
  <Words>404</Words>
  <Application>Microsoft Office PowerPoint</Application>
  <PresentationFormat>Widescreen</PresentationFormat>
  <Paragraphs>64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Franklin Gothic Demi Cond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Jamie Nunnally</dc:creator>
  <cp:lastModifiedBy>Jamie Nunnally</cp:lastModifiedBy>
  <cp:revision>6</cp:revision>
  <dcterms:created xsi:type="dcterms:W3CDTF">2021-07-30T14:42:49Z</dcterms:created>
  <dcterms:modified xsi:type="dcterms:W3CDTF">2021-09-12T12:28:50Z</dcterms:modified>
</cp:coreProperties>
</file>