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81" r:id="rId4"/>
    <p:sldId id="282" r:id="rId5"/>
    <p:sldId id="283" r:id="rId6"/>
    <p:sldId id="284" r:id="rId7"/>
    <p:sldId id="285" r:id="rId8"/>
    <p:sldId id="286" r:id="rId9"/>
    <p:sldId id="258" r:id="rId10"/>
    <p:sldId id="273" r:id="rId11"/>
    <p:sldId id="274" r:id="rId12"/>
    <p:sldId id="259" r:id="rId13"/>
    <p:sldId id="277" r:id="rId14"/>
    <p:sldId id="280" r:id="rId15"/>
    <p:sldId id="287" r:id="rId16"/>
    <p:sldId id="288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B755"/>
    <a:srgbClr val="C7BC33"/>
    <a:srgbClr val="D1C84E"/>
    <a:srgbClr val="9E9E78"/>
    <a:srgbClr val="D2D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CE7918-D9B1-4C5E-8FCB-C671B4906CD5}" v="12" dt="2022-04-03T11:52:24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ie Nunnally" userId="0e307b7f002f9ea9" providerId="LiveId" clId="{F2CE7918-D9B1-4C5E-8FCB-C671B4906CD5}"/>
    <pc:docChg chg="undo custSel addSld delSld modSld sldOrd">
      <pc:chgData name="Jamie Nunnally" userId="0e307b7f002f9ea9" providerId="LiveId" clId="{F2CE7918-D9B1-4C5E-8FCB-C671B4906CD5}" dt="2022-04-03T11:54:28.140" v="477" actId="1076"/>
      <pc:docMkLst>
        <pc:docMk/>
      </pc:docMkLst>
      <pc:sldChg chg="modSp mod">
        <pc:chgData name="Jamie Nunnally" userId="0e307b7f002f9ea9" providerId="LiveId" clId="{F2CE7918-D9B1-4C5E-8FCB-C671B4906CD5}" dt="2022-04-01T14:10:43.656" v="28" actId="1076"/>
        <pc:sldMkLst>
          <pc:docMk/>
          <pc:sldMk cId="3509600754" sldId="256"/>
        </pc:sldMkLst>
        <pc:spChg chg="mod">
          <ac:chgData name="Jamie Nunnally" userId="0e307b7f002f9ea9" providerId="LiveId" clId="{F2CE7918-D9B1-4C5E-8FCB-C671B4906CD5}" dt="2022-04-01T14:10:43.656" v="28" actId="1076"/>
          <ac:spMkLst>
            <pc:docMk/>
            <pc:sldMk cId="3509600754" sldId="256"/>
            <ac:spMk id="6" creationId="{C3AD4E31-9E3F-4CC0-BD9C-E6DE69D8ADDB}"/>
          </ac:spMkLst>
        </pc:spChg>
      </pc:sldChg>
      <pc:sldChg chg="modSp mod">
        <pc:chgData name="Jamie Nunnally" userId="0e307b7f002f9ea9" providerId="LiveId" clId="{F2CE7918-D9B1-4C5E-8FCB-C671B4906CD5}" dt="2022-04-02T21:06:09.400" v="174" actId="20577"/>
        <pc:sldMkLst>
          <pc:docMk/>
          <pc:sldMk cId="2365607748" sldId="259"/>
        </pc:sldMkLst>
        <pc:spChg chg="mod">
          <ac:chgData name="Jamie Nunnally" userId="0e307b7f002f9ea9" providerId="LiveId" clId="{F2CE7918-D9B1-4C5E-8FCB-C671B4906CD5}" dt="2022-04-02T21:06:09.400" v="174" actId="20577"/>
          <ac:spMkLst>
            <pc:docMk/>
            <pc:sldMk cId="2365607748" sldId="259"/>
            <ac:spMk id="8" creationId="{91733EC0-A0C8-41B9-9817-50A23C404C64}"/>
          </ac:spMkLst>
        </pc:spChg>
      </pc:sldChg>
      <pc:sldChg chg="modSp mod">
        <pc:chgData name="Jamie Nunnally" userId="0e307b7f002f9ea9" providerId="LiveId" clId="{F2CE7918-D9B1-4C5E-8FCB-C671B4906CD5}" dt="2022-04-03T02:28:01.766" v="253" actId="20577"/>
        <pc:sldMkLst>
          <pc:docMk/>
          <pc:sldMk cId="1160114935" sldId="270"/>
        </pc:sldMkLst>
        <pc:spChg chg="mod">
          <ac:chgData name="Jamie Nunnally" userId="0e307b7f002f9ea9" providerId="LiveId" clId="{F2CE7918-D9B1-4C5E-8FCB-C671B4906CD5}" dt="2022-04-03T02:28:01.766" v="253" actId="20577"/>
          <ac:spMkLst>
            <pc:docMk/>
            <pc:sldMk cId="1160114935" sldId="270"/>
            <ac:spMk id="4" creationId="{8AF9C39D-C6E3-446B-9797-5630F9C742B1}"/>
          </ac:spMkLst>
        </pc:spChg>
      </pc:sldChg>
      <pc:sldChg chg="modSp mod">
        <pc:chgData name="Jamie Nunnally" userId="0e307b7f002f9ea9" providerId="LiveId" clId="{F2CE7918-D9B1-4C5E-8FCB-C671B4906CD5}" dt="2022-04-01T14:23:17.090" v="49" actId="207"/>
        <pc:sldMkLst>
          <pc:docMk/>
          <pc:sldMk cId="133426966" sldId="274"/>
        </pc:sldMkLst>
        <pc:spChg chg="mod">
          <ac:chgData name="Jamie Nunnally" userId="0e307b7f002f9ea9" providerId="LiveId" clId="{F2CE7918-D9B1-4C5E-8FCB-C671B4906CD5}" dt="2022-04-01T14:23:17.090" v="49" actId="207"/>
          <ac:spMkLst>
            <pc:docMk/>
            <pc:sldMk cId="133426966" sldId="274"/>
            <ac:spMk id="8" creationId="{91733EC0-A0C8-41B9-9817-50A23C404C64}"/>
          </ac:spMkLst>
        </pc:spChg>
      </pc:sldChg>
      <pc:sldChg chg="modSp mod">
        <pc:chgData name="Jamie Nunnally" userId="0e307b7f002f9ea9" providerId="LiveId" clId="{F2CE7918-D9B1-4C5E-8FCB-C671B4906CD5}" dt="2022-04-02T21:06:17.156" v="181" actId="20577"/>
        <pc:sldMkLst>
          <pc:docMk/>
          <pc:sldMk cId="3900009161" sldId="277"/>
        </pc:sldMkLst>
        <pc:spChg chg="mod">
          <ac:chgData name="Jamie Nunnally" userId="0e307b7f002f9ea9" providerId="LiveId" clId="{F2CE7918-D9B1-4C5E-8FCB-C671B4906CD5}" dt="2022-04-02T21:06:17.156" v="181" actId="20577"/>
          <ac:spMkLst>
            <pc:docMk/>
            <pc:sldMk cId="3900009161" sldId="277"/>
            <ac:spMk id="8" creationId="{91733EC0-A0C8-41B9-9817-50A23C404C64}"/>
          </ac:spMkLst>
        </pc:spChg>
      </pc:sldChg>
      <pc:sldChg chg="del">
        <pc:chgData name="Jamie Nunnally" userId="0e307b7f002f9ea9" providerId="LiveId" clId="{F2CE7918-D9B1-4C5E-8FCB-C671B4906CD5}" dt="2022-04-03T02:27:54.209" v="245" actId="47"/>
        <pc:sldMkLst>
          <pc:docMk/>
          <pc:sldMk cId="1776135126" sldId="278"/>
        </pc:sldMkLst>
      </pc:sldChg>
      <pc:sldChg chg="del">
        <pc:chgData name="Jamie Nunnally" userId="0e307b7f002f9ea9" providerId="LiveId" clId="{F2CE7918-D9B1-4C5E-8FCB-C671B4906CD5}" dt="2022-04-03T02:27:55.636" v="246" actId="47"/>
        <pc:sldMkLst>
          <pc:docMk/>
          <pc:sldMk cId="3212334288" sldId="279"/>
        </pc:sldMkLst>
      </pc:sldChg>
      <pc:sldChg chg="modSp mod">
        <pc:chgData name="Jamie Nunnally" userId="0e307b7f002f9ea9" providerId="LiveId" clId="{F2CE7918-D9B1-4C5E-8FCB-C671B4906CD5}" dt="2022-04-03T02:27:49.110" v="244" actId="20577"/>
        <pc:sldMkLst>
          <pc:docMk/>
          <pc:sldMk cId="2052959594" sldId="280"/>
        </pc:sldMkLst>
        <pc:spChg chg="mod">
          <ac:chgData name="Jamie Nunnally" userId="0e307b7f002f9ea9" providerId="LiveId" clId="{F2CE7918-D9B1-4C5E-8FCB-C671B4906CD5}" dt="2022-04-03T02:27:49.110" v="244" actId="20577"/>
          <ac:spMkLst>
            <pc:docMk/>
            <pc:sldMk cId="2052959594" sldId="280"/>
            <ac:spMk id="8" creationId="{91733EC0-A0C8-41B9-9817-50A23C404C64}"/>
          </ac:spMkLst>
        </pc:spChg>
      </pc:sldChg>
      <pc:sldChg chg="addSp delSp modSp add mod">
        <pc:chgData name="Jamie Nunnally" userId="0e307b7f002f9ea9" providerId="LiveId" clId="{F2CE7918-D9B1-4C5E-8FCB-C671B4906CD5}" dt="2022-04-02T20:54:07.278" v="76" actId="14100"/>
        <pc:sldMkLst>
          <pc:docMk/>
          <pc:sldMk cId="1144546126" sldId="281"/>
        </pc:sldMkLst>
        <pc:spChg chg="del">
          <ac:chgData name="Jamie Nunnally" userId="0e307b7f002f9ea9" providerId="LiveId" clId="{F2CE7918-D9B1-4C5E-8FCB-C671B4906CD5}" dt="2022-04-02T20:49:54.698" v="67" actId="478"/>
          <ac:spMkLst>
            <pc:docMk/>
            <pc:sldMk cId="1144546126" sldId="281"/>
            <ac:spMk id="6" creationId="{C3AD4E31-9E3F-4CC0-BD9C-E6DE69D8ADDB}"/>
          </ac:spMkLst>
        </pc:spChg>
        <pc:picChg chg="add mod">
          <ac:chgData name="Jamie Nunnally" userId="0e307b7f002f9ea9" providerId="LiveId" clId="{F2CE7918-D9B1-4C5E-8FCB-C671B4906CD5}" dt="2022-04-02T20:54:07.278" v="76" actId="14100"/>
          <ac:picMkLst>
            <pc:docMk/>
            <pc:sldMk cId="1144546126" sldId="281"/>
            <ac:picMk id="3" creationId="{B8BB5B8A-46E6-4C58-A649-1327006479CD}"/>
          </ac:picMkLst>
        </pc:picChg>
        <pc:picChg chg="del">
          <ac:chgData name="Jamie Nunnally" userId="0e307b7f002f9ea9" providerId="LiveId" clId="{F2CE7918-D9B1-4C5E-8FCB-C671B4906CD5}" dt="2022-04-02T20:49:51.856" v="66" actId="478"/>
          <ac:picMkLst>
            <pc:docMk/>
            <pc:sldMk cId="1144546126" sldId="281"/>
            <ac:picMk id="5" creationId="{AA437904-6559-46B1-80E1-982B92DF7F6F}"/>
          </ac:picMkLst>
        </pc:picChg>
      </pc:sldChg>
      <pc:sldChg chg="addSp delSp modSp add del mod">
        <pc:chgData name="Jamie Nunnally" userId="0e307b7f002f9ea9" providerId="LiveId" clId="{F2CE7918-D9B1-4C5E-8FCB-C671B4906CD5}" dt="2022-04-01T14:22:50.947" v="46" actId="47"/>
        <pc:sldMkLst>
          <pc:docMk/>
          <pc:sldMk cId="2615345910" sldId="281"/>
        </pc:sldMkLst>
        <pc:spChg chg="del">
          <ac:chgData name="Jamie Nunnally" userId="0e307b7f002f9ea9" providerId="LiveId" clId="{F2CE7918-D9B1-4C5E-8FCB-C671B4906CD5}" dt="2022-04-01T14:11:01.310" v="31" actId="478"/>
          <ac:spMkLst>
            <pc:docMk/>
            <pc:sldMk cId="2615345910" sldId="281"/>
            <ac:spMk id="6" creationId="{C3AD4E31-9E3F-4CC0-BD9C-E6DE69D8ADDB}"/>
          </ac:spMkLst>
        </pc:spChg>
        <pc:picChg chg="add del mod modCrop">
          <ac:chgData name="Jamie Nunnally" userId="0e307b7f002f9ea9" providerId="LiveId" clId="{F2CE7918-D9B1-4C5E-8FCB-C671B4906CD5}" dt="2022-04-01T14:11:42.188" v="38" actId="478"/>
          <ac:picMkLst>
            <pc:docMk/>
            <pc:sldMk cId="2615345910" sldId="281"/>
            <ac:picMk id="3" creationId="{01B67B4D-9BEE-44E1-AC42-B79E2B935BBB}"/>
          </ac:picMkLst>
        </pc:picChg>
        <pc:picChg chg="del">
          <ac:chgData name="Jamie Nunnally" userId="0e307b7f002f9ea9" providerId="LiveId" clId="{F2CE7918-D9B1-4C5E-8FCB-C671B4906CD5}" dt="2022-04-01T14:10:57.926" v="30" actId="478"/>
          <ac:picMkLst>
            <pc:docMk/>
            <pc:sldMk cId="2615345910" sldId="281"/>
            <ac:picMk id="5" creationId="{AA437904-6559-46B1-80E1-982B92DF7F6F}"/>
          </ac:picMkLst>
        </pc:picChg>
        <pc:picChg chg="add mod modCrop">
          <ac:chgData name="Jamie Nunnally" userId="0e307b7f002f9ea9" providerId="LiveId" clId="{F2CE7918-D9B1-4C5E-8FCB-C671B4906CD5}" dt="2022-04-01T14:12:22.087" v="45" actId="14100"/>
          <ac:picMkLst>
            <pc:docMk/>
            <pc:sldMk cId="2615345910" sldId="281"/>
            <ac:picMk id="7" creationId="{6295201A-33B5-4C0D-B963-F8B8AE3D1CB9}"/>
          </ac:picMkLst>
        </pc:picChg>
      </pc:sldChg>
      <pc:sldChg chg="addSp modSp add mod">
        <pc:chgData name="Jamie Nunnally" userId="0e307b7f002f9ea9" providerId="LiveId" clId="{F2CE7918-D9B1-4C5E-8FCB-C671B4906CD5}" dt="2022-04-02T20:54:54.326" v="82" actId="14100"/>
        <pc:sldMkLst>
          <pc:docMk/>
          <pc:sldMk cId="4239742292" sldId="282"/>
        </pc:sldMkLst>
        <pc:picChg chg="add mod">
          <ac:chgData name="Jamie Nunnally" userId="0e307b7f002f9ea9" providerId="LiveId" clId="{F2CE7918-D9B1-4C5E-8FCB-C671B4906CD5}" dt="2022-04-02T20:54:54.326" v="82" actId="14100"/>
          <ac:picMkLst>
            <pc:docMk/>
            <pc:sldMk cId="4239742292" sldId="282"/>
            <ac:picMk id="3" creationId="{9A959A7C-26BC-4E28-A487-E06B4F7C8D35}"/>
          </ac:picMkLst>
        </pc:picChg>
      </pc:sldChg>
      <pc:sldChg chg="addSp delSp modSp add mod">
        <pc:chgData name="Jamie Nunnally" userId="0e307b7f002f9ea9" providerId="LiveId" clId="{F2CE7918-D9B1-4C5E-8FCB-C671B4906CD5}" dt="2022-04-02T20:57:07.931" v="109" actId="1076"/>
        <pc:sldMkLst>
          <pc:docMk/>
          <pc:sldMk cId="2694240435" sldId="283"/>
        </pc:sldMkLst>
        <pc:picChg chg="add del mod">
          <ac:chgData name="Jamie Nunnally" userId="0e307b7f002f9ea9" providerId="LiveId" clId="{F2CE7918-D9B1-4C5E-8FCB-C671B4906CD5}" dt="2022-04-02T20:55:53.252" v="93" actId="478"/>
          <ac:picMkLst>
            <pc:docMk/>
            <pc:sldMk cId="2694240435" sldId="283"/>
            <ac:picMk id="3" creationId="{9EF475B1-E7A0-4B83-A61F-DF62FDB149BA}"/>
          </ac:picMkLst>
        </pc:picChg>
        <pc:picChg chg="add del mod">
          <ac:chgData name="Jamie Nunnally" userId="0e307b7f002f9ea9" providerId="LiveId" clId="{F2CE7918-D9B1-4C5E-8FCB-C671B4906CD5}" dt="2022-04-02T20:55:53.252" v="93" actId="478"/>
          <ac:picMkLst>
            <pc:docMk/>
            <pc:sldMk cId="2694240435" sldId="283"/>
            <ac:picMk id="5" creationId="{8854F4E0-BFDA-4DC2-8666-6EFE36862AAA}"/>
          </ac:picMkLst>
        </pc:picChg>
        <pc:picChg chg="add del mod">
          <ac:chgData name="Jamie Nunnally" userId="0e307b7f002f9ea9" providerId="LiveId" clId="{F2CE7918-D9B1-4C5E-8FCB-C671B4906CD5}" dt="2022-04-02T20:55:53.252" v="93" actId="478"/>
          <ac:picMkLst>
            <pc:docMk/>
            <pc:sldMk cId="2694240435" sldId="283"/>
            <ac:picMk id="7" creationId="{8CEE8D6E-BE38-416F-90EE-573FEFBED587}"/>
          </ac:picMkLst>
        </pc:picChg>
        <pc:picChg chg="add del mod">
          <ac:chgData name="Jamie Nunnally" userId="0e307b7f002f9ea9" providerId="LiveId" clId="{F2CE7918-D9B1-4C5E-8FCB-C671B4906CD5}" dt="2022-04-02T20:55:53.252" v="93" actId="478"/>
          <ac:picMkLst>
            <pc:docMk/>
            <pc:sldMk cId="2694240435" sldId="283"/>
            <ac:picMk id="9" creationId="{E2D91653-F43D-4C95-9AE6-F160AA169B5A}"/>
          </ac:picMkLst>
        </pc:picChg>
        <pc:picChg chg="add mod">
          <ac:chgData name="Jamie Nunnally" userId="0e307b7f002f9ea9" providerId="LiveId" clId="{F2CE7918-D9B1-4C5E-8FCB-C671B4906CD5}" dt="2022-04-02T20:56:07.688" v="97" actId="1076"/>
          <ac:picMkLst>
            <pc:docMk/>
            <pc:sldMk cId="2694240435" sldId="283"/>
            <ac:picMk id="11" creationId="{E7565A97-B05E-4E35-AA13-F0EAA6B24A64}"/>
          </ac:picMkLst>
        </pc:picChg>
        <pc:picChg chg="add mod">
          <ac:chgData name="Jamie Nunnally" userId="0e307b7f002f9ea9" providerId="LiveId" clId="{F2CE7918-D9B1-4C5E-8FCB-C671B4906CD5}" dt="2022-04-02T20:56:23.772" v="100" actId="962"/>
          <ac:picMkLst>
            <pc:docMk/>
            <pc:sldMk cId="2694240435" sldId="283"/>
            <ac:picMk id="13" creationId="{7B042928-7EAA-494C-8118-75E9CF6829F0}"/>
          </ac:picMkLst>
        </pc:picChg>
        <pc:picChg chg="add del mod">
          <ac:chgData name="Jamie Nunnally" userId="0e307b7f002f9ea9" providerId="LiveId" clId="{F2CE7918-D9B1-4C5E-8FCB-C671B4906CD5}" dt="2022-04-02T20:56:43.197" v="105" actId="478"/>
          <ac:picMkLst>
            <pc:docMk/>
            <pc:sldMk cId="2694240435" sldId="283"/>
            <ac:picMk id="15" creationId="{7F7693B6-BABC-4BD2-965E-B091A6FE25A5}"/>
          </ac:picMkLst>
        </pc:picChg>
        <pc:picChg chg="add mod">
          <ac:chgData name="Jamie Nunnally" userId="0e307b7f002f9ea9" providerId="LiveId" clId="{F2CE7918-D9B1-4C5E-8FCB-C671B4906CD5}" dt="2022-04-02T20:57:07.931" v="109" actId="1076"/>
          <ac:picMkLst>
            <pc:docMk/>
            <pc:sldMk cId="2694240435" sldId="283"/>
            <ac:picMk id="17" creationId="{1294CB6F-1FD1-4643-85EB-9D43DD0A6075}"/>
          </ac:picMkLst>
        </pc:picChg>
      </pc:sldChg>
      <pc:sldChg chg="addSp delSp modSp add mod">
        <pc:chgData name="Jamie Nunnally" userId="0e307b7f002f9ea9" providerId="LiveId" clId="{F2CE7918-D9B1-4C5E-8FCB-C671B4906CD5}" dt="2022-04-02T20:58:43.856" v="124" actId="1076"/>
        <pc:sldMkLst>
          <pc:docMk/>
          <pc:sldMk cId="24337792" sldId="284"/>
        </pc:sldMkLst>
        <pc:picChg chg="add del mod">
          <ac:chgData name="Jamie Nunnally" userId="0e307b7f002f9ea9" providerId="LiveId" clId="{F2CE7918-D9B1-4C5E-8FCB-C671B4906CD5}" dt="2022-04-02T20:58:12.152" v="117" actId="478"/>
          <ac:picMkLst>
            <pc:docMk/>
            <pc:sldMk cId="24337792" sldId="284"/>
            <ac:picMk id="3" creationId="{6B7CFFF9-0294-42D7-895C-EEFD2871E84A}"/>
          </ac:picMkLst>
        </pc:picChg>
        <pc:picChg chg="add mod">
          <ac:chgData name="Jamie Nunnally" userId="0e307b7f002f9ea9" providerId="LiveId" clId="{F2CE7918-D9B1-4C5E-8FCB-C671B4906CD5}" dt="2022-04-02T20:58:43.856" v="124" actId="1076"/>
          <ac:picMkLst>
            <pc:docMk/>
            <pc:sldMk cId="24337792" sldId="284"/>
            <ac:picMk id="5" creationId="{AE6C519C-8786-431B-B7AD-7CFA7CE47C26}"/>
          </ac:picMkLst>
        </pc:picChg>
      </pc:sldChg>
      <pc:sldChg chg="addSp delSp modSp add mod">
        <pc:chgData name="Jamie Nunnally" userId="0e307b7f002f9ea9" providerId="LiveId" clId="{F2CE7918-D9B1-4C5E-8FCB-C671B4906CD5}" dt="2022-04-03T11:54:28.140" v="477" actId="1076"/>
        <pc:sldMkLst>
          <pc:docMk/>
          <pc:sldMk cId="2001078812" sldId="285"/>
        </pc:sldMkLst>
        <pc:spChg chg="add mod">
          <ac:chgData name="Jamie Nunnally" userId="0e307b7f002f9ea9" providerId="LiveId" clId="{F2CE7918-D9B1-4C5E-8FCB-C671B4906CD5}" dt="2022-04-03T11:54:28.140" v="477" actId="1076"/>
          <ac:spMkLst>
            <pc:docMk/>
            <pc:sldMk cId="2001078812" sldId="285"/>
            <ac:spMk id="4" creationId="{2DFDA804-34DF-4805-8815-87CBB3105E72}"/>
          </ac:spMkLst>
        </pc:spChg>
        <pc:picChg chg="add mod">
          <ac:chgData name="Jamie Nunnally" userId="0e307b7f002f9ea9" providerId="LiveId" clId="{F2CE7918-D9B1-4C5E-8FCB-C671B4906CD5}" dt="2022-04-02T21:00:06.400" v="134" actId="1076"/>
          <ac:picMkLst>
            <pc:docMk/>
            <pc:sldMk cId="2001078812" sldId="285"/>
            <ac:picMk id="3" creationId="{084ED744-FEEA-4DC0-93B5-BC725DA9C38B}"/>
          </ac:picMkLst>
        </pc:picChg>
        <pc:picChg chg="del">
          <ac:chgData name="Jamie Nunnally" userId="0e307b7f002f9ea9" providerId="LiveId" clId="{F2CE7918-D9B1-4C5E-8FCB-C671B4906CD5}" dt="2022-04-02T20:59:25.025" v="126" actId="478"/>
          <ac:picMkLst>
            <pc:docMk/>
            <pc:sldMk cId="2001078812" sldId="285"/>
            <ac:picMk id="5" creationId="{AE6C519C-8786-431B-B7AD-7CFA7CE47C26}"/>
          </ac:picMkLst>
        </pc:picChg>
      </pc:sldChg>
      <pc:sldChg chg="add ord">
        <pc:chgData name="Jamie Nunnally" userId="0e307b7f002f9ea9" providerId="LiveId" clId="{F2CE7918-D9B1-4C5E-8FCB-C671B4906CD5}" dt="2022-04-02T21:00:31.962" v="137"/>
        <pc:sldMkLst>
          <pc:docMk/>
          <pc:sldMk cId="1060794222" sldId="286"/>
        </pc:sldMkLst>
      </pc:sldChg>
      <pc:sldChg chg="modSp add mod">
        <pc:chgData name="Jamie Nunnally" userId="0e307b7f002f9ea9" providerId="LiveId" clId="{F2CE7918-D9B1-4C5E-8FCB-C671B4906CD5}" dt="2022-04-03T11:38:46.333" v="411" actId="20577"/>
        <pc:sldMkLst>
          <pc:docMk/>
          <pc:sldMk cId="3282929890" sldId="287"/>
        </pc:sldMkLst>
        <pc:spChg chg="mod">
          <ac:chgData name="Jamie Nunnally" userId="0e307b7f002f9ea9" providerId="LiveId" clId="{F2CE7918-D9B1-4C5E-8FCB-C671B4906CD5}" dt="2022-04-03T11:38:46.333" v="411" actId="20577"/>
          <ac:spMkLst>
            <pc:docMk/>
            <pc:sldMk cId="3282929890" sldId="287"/>
            <ac:spMk id="8" creationId="{91733EC0-A0C8-41B9-9817-50A23C404C64}"/>
          </ac:spMkLst>
        </pc:spChg>
      </pc:sldChg>
      <pc:sldChg chg="modSp add mod">
        <pc:chgData name="Jamie Nunnally" userId="0e307b7f002f9ea9" providerId="LiveId" clId="{F2CE7918-D9B1-4C5E-8FCB-C671B4906CD5}" dt="2022-04-03T02:30:41.470" v="362" actId="20577"/>
        <pc:sldMkLst>
          <pc:docMk/>
          <pc:sldMk cId="1108565936" sldId="288"/>
        </pc:sldMkLst>
        <pc:spChg chg="mod">
          <ac:chgData name="Jamie Nunnally" userId="0e307b7f002f9ea9" providerId="LiveId" clId="{F2CE7918-D9B1-4C5E-8FCB-C671B4906CD5}" dt="2022-04-03T02:30:41.470" v="362" actId="20577"/>
          <ac:spMkLst>
            <pc:docMk/>
            <pc:sldMk cId="1108565936" sldId="288"/>
            <ac:spMk id="8" creationId="{91733EC0-A0C8-41B9-9817-50A23C404C64}"/>
          </ac:spMkLst>
        </pc:spChg>
      </pc:sldChg>
      <pc:sldChg chg="addSp delSp modSp add mod">
        <pc:chgData name="Jamie Nunnally" userId="0e307b7f002f9ea9" providerId="LiveId" clId="{F2CE7918-D9B1-4C5E-8FCB-C671B4906CD5}" dt="2022-04-03T02:40:00.333" v="396" actId="1076"/>
        <pc:sldMkLst>
          <pc:docMk/>
          <pc:sldMk cId="3135448645" sldId="289"/>
        </pc:sldMkLst>
        <pc:spChg chg="del">
          <ac:chgData name="Jamie Nunnally" userId="0e307b7f002f9ea9" providerId="LiveId" clId="{F2CE7918-D9B1-4C5E-8FCB-C671B4906CD5}" dt="2022-04-03T02:34:01.991" v="365" actId="478"/>
          <ac:spMkLst>
            <pc:docMk/>
            <pc:sldMk cId="3135448645" sldId="289"/>
            <ac:spMk id="6" creationId="{C3AD4E31-9E3F-4CC0-BD9C-E6DE69D8ADDB}"/>
          </ac:spMkLst>
        </pc:spChg>
        <pc:picChg chg="add del mod modCrop">
          <ac:chgData name="Jamie Nunnally" userId="0e307b7f002f9ea9" providerId="LiveId" clId="{F2CE7918-D9B1-4C5E-8FCB-C671B4906CD5}" dt="2022-04-03T02:34:52.508" v="373" actId="478"/>
          <ac:picMkLst>
            <pc:docMk/>
            <pc:sldMk cId="3135448645" sldId="289"/>
            <ac:picMk id="2" creationId="{E6D36BC0-DA65-43BE-A4B5-43B0CD87E06E}"/>
          </ac:picMkLst>
        </pc:picChg>
        <pc:picChg chg="add del mod modCrop">
          <ac:chgData name="Jamie Nunnally" userId="0e307b7f002f9ea9" providerId="LiveId" clId="{F2CE7918-D9B1-4C5E-8FCB-C671B4906CD5}" dt="2022-04-03T02:37:55.827" v="384" actId="478"/>
          <ac:picMkLst>
            <pc:docMk/>
            <pc:sldMk cId="3135448645" sldId="289"/>
            <ac:picMk id="4" creationId="{52B09A12-6C9F-4E3F-B2B2-8F8A4D530B9F}"/>
          </ac:picMkLst>
        </pc:picChg>
        <pc:picChg chg="del">
          <ac:chgData name="Jamie Nunnally" userId="0e307b7f002f9ea9" providerId="LiveId" clId="{F2CE7918-D9B1-4C5E-8FCB-C671B4906CD5}" dt="2022-04-03T02:33:59.291" v="364" actId="478"/>
          <ac:picMkLst>
            <pc:docMk/>
            <pc:sldMk cId="3135448645" sldId="289"/>
            <ac:picMk id="5" creationId="{AA437904-6559-46B1-80E1-982B92DF7F6F}"/>
          </ac:picMkLst>
        </pc:picChg>
        <pc:picChg chg="add mod modCrop">
          <ac:chgData name="Jamie Nunnally" userId="0e307b7f002f9ea9" providerId="LiveId" clId="{F2CE7918-D9B1-4C5E-8FCB-C671B4906CD5}" dt="2022-04-03T02:40:00.333" v="396" actId="1076"/>
          <ac:picMkLst>
            <pc:docMk/>
            <pc:sldMk cId="3135448645" sldId="289"/>
            <ac:picMk id="8" creationId="{A7B2CF4E-96B5-47D4-95E8-2684E91D5FE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DCB4-2A5C-4187-98C2-0401F8142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50FEC-9248-46E2-852D-73EC8D3F4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595BD-BDB1-430A-AE66-2C55B7885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7F85-98FD-400C-B0DF-B44DEF90596A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F0747-A09B-42E1-9B41-BC9C92897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F33B3-C1F5-4CB4-91B4-5B4B6B008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CC89-583A-4ACE-B776-870910A7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4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4DD78-7387-41DC-B80D-820FDF2BF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471DB-6E18-40EB-BA11-7BBB792B4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635D4-C2D6-4C70-A804-55CBD9C96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7F85-98FD-400C-B0DF-B44DEF90596A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28A99-149E-4EC3-9087-E084BC655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6A9B5-BDF5-4C44-A053-374CDB6AF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CC89-583A-4ACE-B776-870910A7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14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6799A4-109A-4834-BF18-B3BA383E8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FB87C3-1F05-456E-89BC-2B0B4845D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46313-465D-42B0-B548-1D8E2AB2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7F85-98FD-400C-B0DF-B44DEF90596A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EF0A-0567-4350-BFE6-F545B5B73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D2A5F-3498-4287-BF78-6F899B61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CC89-583A-4ACE-B776-870910A7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0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AE8A0-684B-469F-A98E-E9E9A25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13B70-88FB-46B2-BCC7-077B20D57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54768-3DB0-4712-93F7-6AF6C0249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7F85-98FD-400C-B0DF-B44DEF90596A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7CA18-FEB4-4F6D-A897-BC168A3E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38522-9059-4DBB-B897-4D137F70F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CC89-583A-4ACE-B776-870910A7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8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EC2A1-061E-42CC-84D5-579BD473B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DC90-5A7A-4DCD-872A-43B942E1C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DC860-DD00-4B67-9114-435854BB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7F85-98FD-400C-B0DF-B44DEF90596A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35F71-6403-4552-B13A-F8299815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6E6A8-25A1-45CB-BCF7-A4484C1AF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CC89-583A-4ACE-B776-870910A7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17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CF66-7504-430E-8C7E-326691C3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D545D-0F58-4A61-8490-C9FA817D7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1DF808-4FCC-4682-BB8B-ACB2B19EF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51490-A9A0-42F6-90E8-89D98215F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7F85-98FD-400C-B0DF-B44DEF90596A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D0BE0-5662-49BD-9769-6FB9FCB7A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B610B-8E9B-435C-BDC8-62199522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CC89-583A-4ACE-B776-870910A7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9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3DE6F-9166-49D1-9FC1-4B0E2EDEF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FD833-C1ED-458E-829C-098E9666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14F50-E7FA-47D5-8759-70355D8CE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5FE2EE-ECC2-49D4-AD38-726F935DB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181776-A009-4712-891B-EEA4015CE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69C313-066E-41E5-9F24-B92BE7D91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7F85-98FD-400C-B0DF-B44DEF90596A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EC240E-EC5F-4DD1-9575-CC96D842D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0C7696-8EB4-47AB-8A94-76970CA7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CC89-583A-4ACE-B776-870910A7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9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E384E-A3DB-4468-8980-CBF0C28A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5F8A44-26E0-4F79-B889-233CC35F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7F85-98FD-400C-B0DF-B44DEF90596A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4C734F-5E0A-4B9F-ACFF-D8B64942E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2E7405-BAA2-4080-A611-DD02CCB4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CC89-583A-4ACE-B776-870910A7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3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E4941F-3A80-4BA2-B4E7-107717DE2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7F85-98FD-400C-B0DF-B44DEF90596A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F6F351-6794-407D-8F37-4A9D35C27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8731F-F79F-45B9-B985-17CFAB27E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CC89-583A-4ACE-B776-870910A7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1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6AD3-862D-457F-A160-C769C3749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4D1A9-C31B-410B-8884-228D2C7DF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E28BD-1358-4B8F-8906-86D60CC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0B8A1-8B97-4CFC-A829-6F97A81C9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7F85-98FD-400C-B0DF-B44DEF90596A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EF8A9-0318-4798-8E89-468BC2716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E889F-53D1-437F-8F09-051F56734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CC89-583A-4ACE-B776-870910A7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0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81563-5796-4097-9AA2-9B38A4C79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8E5E70-CCC9-4D80-AF64-F22DFCB5B8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CBE24-9E70-4391-A18F-1F3BD18C2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15029-D8FC-409F-A4B0-913A84CE1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7F85-98FD-400C-B0DF-B44DEF90596A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1458C-6EB9-4E34-A3A4-F7DA5258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CE15C-4E8D-4A48-B68B-CA88CF43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DCC89-583A-4ACE-B776-870910A7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C66359-D2A6-4224-996D-44B82C76C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6E910-3642-4729-8748-25CD3F163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B7716-32DC-443B-95ED-7338D29E4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C7F85-98FD-400C-B0DF-B44DEF90596A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F2207-395C-41D8-AF34-C8BDA2D08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C10E6-E004-43D4-8EEA-EAB2FCE25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DCC89-583A-4ACE-B776-870910A7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4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437904-6559-46B1-80E1-982B92DF7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AD4E31-9E3F-4CC0-BD9C-E6DE69D8ADDB}"/>
              </a:ext>
            </a:extLst>
          </p:cNvPr>
          <p:cNvSpPr txBox="1"/>
          <p:nvPr/>
        </p:nvSpPr>
        <p:spPr>
          <a:xfrm>
            <a:off x="4519613" y="5734050"/>
            <a:ext cx="31527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ranklin Gothic Demi Cond" panose="020B0706030402020204" pitchFamily="34" charset="0"/>
              </a:rPr>
              <a:t>Part 4: Grow Up</a:t>
            </a:r>
          </a:p>
        </p:txBody>
      </p:sp>
    </p:spTree>
    <p:extLst>
      <p:ext uri="{BB962C8B-B14F-4D97-AF65-F5344CB8AC3E}">
        <p14:creationId xmlns:p14="http://schemas.microsoft.com/office/powerpoint/2010/main" val="3509600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F22DA195-6D75-44C0-A604-1E00ADA7A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733EC0-A0C8-41B9-9817-50A23C404C64}"/>
              </a:ext>
            </a:extLst>
          </p:cNvPr>
          <p:cNvSpPr txBox="1"/>
          <p:nvPr/>
        </p:nvSpPr>
        <p:spPr>
          <a:xfrm>
            <a:off x="1700212" y="2028616"/>
            <a:ext cx="87915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“But the fruit of the Spirit is love, joy, peace, patience, kindness, goodness, faithfulness, gentleness, self-control; against such things there is no law.”</a:t>
            </a:r>
            <a:r>
              <a:rPr lang="en-US" sz="4400" dirty="0">
                <a:solidFill>
                  <a:srgbClr val="94B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Galatians 5:22-23 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820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F22DA195-6D75-44C0-A604-1E00ADA7A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733EC0-A0C8-41B9-9817-50A23C404C64}"/>
              </a:ext>
            </a:extLst>
          </p:cNvPr>
          <p:cNvSpPr txBox="1"/>
          <p:nvPr/>
        </p:nvSpPr>
        <p:spPr>
          <a:xfrm>
            <a:off x="1700212" y="2028616"/>
            <a:ext cx="87915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“But the fruit of the Spirit is love, joy, peace, patience, kindness, </a:t>
            </a:r>
            <a:r>
              <a:rPr lang="en-US" sz="4400" dirty="0">
                <a:solidFill>
                  <a:srgbClr val="94B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goodness, faithfulness,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gentleness, </a:t>
            </a:r>
            <a:r>
              <a:rPr lang="en-US" sz="4400" dirty="0">
                <a:solidFill>
                  <a:srgbClr val="94B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self-control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; against such things there is no law.”</a:t>
            </a:r>
            <a:r>
              <a:rPr lang="en-US" sz="4400" dirty="0">
                <a:solidFill>
                  <a:srgbClr val="94B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Galatians 5:22-23 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6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733EC0-A0C8-41B9-9817-50A23C404C64}"/>
              </a:ext>
            </a:extLst>
          </p:cNvPr>
          <p:cNvSpPr txBox="1"/>
          <p:nvPr/>
        </p:nvSpPr>
        <p:spPr>
          <a:xfrm>
            <a:off x="1335881" y="2674947"/>
            <a:ext cx="9520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Christians are expected to grow up.</a:t>
            </a:r>
          </a:p>
          <a:p>
            <a:pPr algn="ctr"/>
            <a:r>
              <a:rPr lang="en-US" sz="4800" dirty="0">
                <a:solidFill>
                  <a:srgbClr val="94B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 Corinthians 13:11</a:t>
            </a:r>
          </a:p>
        </p:txBody>
      </p:sp>
    </p:spTree>
    <p:extLst>
      <p:ext uri="{BB962C8B-B14F-4D97-AF65-F5344CB8AC3E}">
        <p14:creationId xmlns:p14="http://schemas.microsoft.com/office/powerpoint/2010/main" val="2365607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733EC0-A0C8-41B9-9817-50A23C404C64}"/>
              </a:ext>
            </a:extLst>
          </p:cNvPr>
          <p:cNvSpPr txBox="1"/>
          <p:nvPr/>
        </p:nvSpPr>
        <p:spPr>
          <a:xfrm>
            <a:off x="1029890" y="1105287"/>
            <a:ext cx="102762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Fruit that helps us grow up: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  <a:p>
            <a:pPr algn="ctr"/>
            <a:endParaRPr lang="en-US" sz="4000" dirty="0">
              <a:solidFill>
                <a:srgbClr val="94B7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009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733EC0-A0C8-41B9-9817-50A23C404C64}"/>
              </a:ext>
            </a:extLst>
          </p:cNvPr>
          <p:cNvSpPr txBox="1"/>
          <p:nvPr/>
        </p:nvSpPr>
        <p:spPr>
          <a:xfrm>
            <a:off x="1029890" y="1105287"/>
            <a:ext cx="1027628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Fruit that helps us grow up: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1. Goodness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Goodness is moral virtue, uprightness,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and excellence of character. </a:t>
            </a:r>
          </a:p>
          <a:p>
            <a:pPr algn="ctr"/>
            <a:r>
              <a:rPr lang="en-US" sz="4400" dirty="0">
                <a:solidFill>
                  <a:srgbClr val="94B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Ephesians 5:8-10</a:t>
            </a:r>
          </a:p>
          <a:p>
            <a:pPr algn="ctr"/>
            <a:r>
              <a:rPr lang="en-US" sz="4400" dirty="0">
                <a:solidFill>
                  <a:srgbClr val="94B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Ephesians 2:10</a:t>
            </a:r>
            <a:endParaRPr lang="en-US" sz="4000" dirty="0">
              <a:solidFill>
                <a:srgbClr val="94B7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959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733EC0-A0C8-41B9-9817-50A23C404C64}"/>
              </a:ext>
            </a:extLst>
          </p:cNvPr>
          <p:cNvSpPr txBox="1"/>
          <p:nvPr/>
        </p:nvSpPr>
        <p:spPr>
          <a:xfrm>
            <a:off x="1029890" y="1105287"/>
            <a:ext cx="1027628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Fruit that helps us grow up: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2. Faithfulness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Faithfulness is confident trust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that results in loyalty and reliability.</a:t>
            </a:r>
          </a:p>
          <a:p>
            <a:pPr algn="ctr"/>
            <a:r>
              <a:rPr lang="en-US" sz="4400" dirty="0">
                <a:solidFill>
                  <a:srgbClr val="94B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Luke 16:10</a:t>
            </a:r>
          </a:p>
          <a:p>
            <a:pPr algn="ctr"/>
            <a:r>
              <a:rPr lang="en-US" sz="4400" dirty="0">
                <a:solidFill>
                  <a:srgbClr val="94B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 Timothy 2:2</a:t>
            </a:r>
            <a:endParaRPr lang="en-US" sz="4000" dirty="0">
              <a:solidFill>
                <a:srgbClr val="94B7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29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733EC0-A0C8-41B9-9817-50A23C404C64}"/>
              </a:ext>
            </a:extLst>
          </p:cNvPr>
          <p:cNvSpPr txBox="1"/>
          <p:nvPr/>
        </p:nvSpPr>
        <p:spPr>
          <a:xfrm>
            <a:off x="1029890" y="1105287"/>
            <a:ext cx="1027628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Fruit that helps us grow up: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3. Self-control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Self-control is the ability to manage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your appetites and emotions. </a:t>
            </a:r>
          </a:p>
          <a:p>
            <a:pPr algn="ctr"/>
            <a:r>
              <a:rPr lang="en-US" sz="4400" dirty="0">
                <a:solidFill>
                  <a:srgbClr val="94B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Proverbs 25:28</a:t>
            </a:r>
          </a:p>
          <a:p>
            <a:pPr algn="ctr"/>
            <a:r>
              <a:rPr lang="en-US" sz="4400" dirty="0">
                <a:solidFill>
                  <a:srgbClr val="94B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 Corinthians 9:27</a:t>
            </a:r>
            <a:endParaRPr lang="en-US" sz="4000" dirty="0">
              <a:solidFill>
                <a:srgbClr val="94B7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565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in the woods&#10;&#10;Description automatically generated with low confidence">
            <a:extLst>
              <a:ext uri="{FF2B5EF4-FFF2-40B4-BE49-F238E27FC236}">
                <a16:creationId xmlns:a16="http://schemas.microsoft.com/office/drawing/2014/main" id="{EC6438A1-BCB6-4118-9FDF-F4A412F4C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1"/>
            <a:ext cx="12192000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F9C39D-C6E3-446B-9797-5630F9C742B1}"/>
              </a:ext>
            </a:extLst>
          </p:cNvPr>
          <p:cNvSpPr txBox="1"/>
          <p:nvPr/>
        </p:nvSpPr>
        <p:spPr>
          <a:xfrm>
            <a:off x="1750695" y="3044278"/>
            <a:ext cx="869061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Franklin Gothic Demi Cond" panose="020B0706030402020204" pitchFamily="34" charset="0"/>
              </a:rPr>
              <a:t>Are you bearing the fruit of the Spirit that helps you grow up?</a:t>
            </a:r>
          </a:p>
        </p:txBody>
      </p:sp>
    </p:spTree>
    <p:extLst>
      <p:ext uri="{BB962C8B-B14F-4D97-AF65-F5344CB8AC3E}">
        <p14:creationId xmlns:p14="http://schemas.microsoft.com/office/powerpoint/2010/main" val="1160114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B2CF4E-96B5-47D4-95E8-2684E91D5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7" t="32499" r="27734" b="13750"/>
          <a:stretch/>
        </p:blipFill>
        <p:spPr>
          <a:xfrm>
            <a:off x="3314701" y="185434"/>
            <a:ext cx="6448424" cy="66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48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wd of people at night&#10;&#10;Description automatically generated with medium confidence">
            <a:extLst>
              <a:ext uri="{FF2B5EF4-FFF2-40B4-BE49-F238E27FC236}">
                <a16:creationId xmlns:a16="http://schemas.microsoft.com/office/drawing/2014/main" id="{B8BB5B8A-46E6-4C58-A649-132700647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2062"/>
            <a:ext cx="12192000" cy="81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46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9A959A7C-26BC-4E28-A487-E06B4F7C8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2062"/>
            <a:ext cx="12192000" cy="81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4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E7565A97-B05E-4E35-AA13-F0EAA6B24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7535" cy="6858000"/>
          </a:xfrm>
          <a:prstGeom prst="rect">
            <a:avLst/>
          </a:prstGeom>
        </p:spPr>
      </p:pic>
      <p:pic>
        <p:nvPicPr>
          <p:cNvPr id="13" name="Picture 12" descr="An old person with the hands together&#10;&#10;Description automatically generated with low confidence">
            <a:extLst>
              <a:ext uri="{FF2B5EF4-FFF2-40B4-BE49-F238E27FC236}">
                <a16:creationId xmlns:a16="http://schemas.microsoft.com/office/drawing/2014/main" id="{7B042928-7EAA-494C-8118-75E9CF682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232" y="0"/>
            <a:ext cx="4567535" cy="6858000"/>
          </a:xfrm>
          <a:prstGeom prst="rect">
            <a:avLst/>
          </a:prstGeom>
        </p:spPr>
      </p:pic>
      <p:pic>
        <p:nvPicPr>
          <p:cNvPr id="17" name="Picture 16" descr="A picture containing person, dressed&#10;&#10;Description automatically generated">
            <a:extLst>
              <a:ext uri="{FF2B5EF4-FFF2-40B4-BE49-F238E27FC236}">
                <a16:creationId xmlns:a16="http://schemas.microsoft.com/office/drawing/2014/main" id="{1294CB6F-1FD1-4643-85EB-9D43DD0A6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767" y="0"/>
            <a:ext cx="4567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40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wearing, dressed&#10;&#10;Description automatically generated">
            <a:extLst>
              <a:ext uri="{FF2B5EF4-FFF2-40B4-BE49-F238E27FC236}">
                <a16:creationId xmlns:a16="http://schemas.microsoft.com/office/drawing/2014/main" id="{AE6C519C-8786-431B-B7AD-7CFA7CE47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6697"/>
            <a:ext cx="10287000" cy="685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rowd, group, close&#10;&#10;Description automatically generated">
            <a:extLst>
              <a:ext uri="{FF2B5EF4-FFF2-40B4-BE49-F238E27FC236}">
                <a16:creationId xmlns:a16="http://schemas.microsoft.com/office/drawing/2014/main" id="{084ED744-FEEA-4DC0-93B5-BC725DA9C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837"/>
            <a:ext cx="12192000" cy="8120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FDA804-34DF-4805-8815-87CBB3105E72}"/>
              </a:ext>
            </a:extLst>
          </p:cNvPr>
          <p:cNvSpPr txBox="1"/>
          <p:nvPr/>
        </p:nvSpPr>
        <p:spPr>
          <a:xfrm>
            <a:off x="3019425" y="3328362"/>
            <a:ext cx="6153150" cy="101566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Franklin Gothic Demi Cond" panose="020B0706030402020204" pitchFamily="34" charset="0"/>
              </a:rPr>
              <a:t>49,193 salvations!</a:t>
            </a:r>
          </a:p>
        </p:txBody>
      </p:sp>
    </p:spTree>
    <p:extLst>
      <p:ext uri="{BB962C8B-B14F-4D97-AF65-F5344CB8AC3E}">
        <p14:creationId xmlns:p14="http://schemas.microsoft.com/office/powerpoint/2010/main" val="2001078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437904-6559-46B1-80E1-982B92DF7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AD4E31-9E3F-4CC0-BD9C-E6DE69D8ADDB}"/>
              </a:ext>
            </a:extLst>
          </p:cNvPr>
          <p:cNvSpPr txBox="1"/>
          <p:nvPr/>
        </p:nvSpPr>
        <p:spPr>
          <a:xfrm>
            <a:off x="4519613" y="5734050"/>
            <a:ext cx="31527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ranklin Gothic Demi Cond" panose="020B0706030402020204" pitchFamily="34" charset="0"/>
              </a:rPr>
              <a:t>Part 4: Grow Up</a:t>
            </a:r>
          </a:p>
        </p:txBody>
      </p:sp>
    </p:spTree>
    <p:extLst>
      <p:ext uri="{BB962C8B-B14F-4D97-AF65-F5344CB8AC3E}">
        <p14:creationId xmlns:p14="http://schemas.microsoft.com/office/powerpoint/2010/main" val="1060794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in the woods&#10;&#10;Description automatically generated with low confidence">
            <a:extLst>
              <a:ext uri="{FF2B5EF4-FFF2-40B4-BE49-F238E27FC236}">
                <a16:creationId xmlns:a16="http://schemas.microsoft.com/office/drawing/2014/main" id="{0E40693D-DDB3-4D42-AF10-8D62DFA2D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733EC0-A0C8-41B9-9817-50A23C404C64}"/>
              </a:ext>
            </a:extLst>
          </p:cNvPr>
          <p:cNvSpPr txBox="1"/>
          <p:nvPr/>
        </p:nvSpPr>
        <p:spPr>
          <a:xfrm>
            <a:off x="1700212" y="2028616"/>
            <a:ext cx="87915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The fruit of the spirit are the various positive character traits displayed in the life of a believer, that are the result of an ongoing, healthy relationship with God.</a:t>
            </a:r>
          </a:p>
        </p:txBody>
      </p:sp>
    </p:spTree>
    <p:extLst>
      <p:ext uri="{BB962C8B-B14F-4D97-AF65-F5344CB8AC3E}">
        <p14:creationId xmlns:p14="http://schemas.microsoft.com/office/powerpoint/2010/main" val="462811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6955</TotalTime>
  <Words>226</Words>
  <Application>Microsoft Office PowerPoint</Application>
  <PresentationFormat>Widescreen</PresentationFormat>
  <Paragraphs>31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Franklin Gothic Demi Cond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Nunnally</dc:creator>
  <cp:lastModifiedBy>Jamie Nunnally</cp:lastModifiedBy>
  <cp:revision>4</cp:revision>
  <dcterms:created xsi:type="dcterms:W3CDTF">2022-03-04T16:23:50Z</dcterms:created>
  <dcterms:modified xsi:type="dcterms:W3CDTF">2022-04-03T11:54:38Z</dcterms:modified>
</cp:coreProperties>
</file>