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91" r:id="rId4"/>
    <p:sldId id="29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6" r:id="rId15"/>
    <p:sldId id="294" r:id="rId16"/>
    <p:sldId id="296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9A4A5"/>
    <a:srgbClr val="FF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1EC74B-B269-4F4E-AA1C-7F809E3A0189}" v="8" dt="2022-08-07T02:28:59.3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3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F616-F8B7-46B2-9A2A-1F55A2702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9CD0CF-D0DD-4C2E-8C4E-41D71AD02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6D8D6-0C2F-4C8A-BAE5-F9514267A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8397-D100-4ED0-B66A-8CC60E26077F}" type="datetimeFigureOut">
              <a:rPr lang="en-US" smtClean="0"/>
              <a:t>8/14/2022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652F-8689-48D6-83DF-75F732B99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E9DAF-C832-406A-AA5B-366E8B7B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B117-AE25-4468-95AE-346ED9F77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25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1A71F-214E-4772-9DB4-26D0DDDDE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B30599-44CD-4EA3-89A9-C589234D6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52538-11C0-442D-92AD-3051C5476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8397-D100-4ED0-B66A-8CC60E26077F}" type="datetimeFigureOut">
              <a:rPr lang="en-US" smtClean="0"/>
              <a:t>8/14/2022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9A42A-1392-4649-A4D8-ACF2CFE95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290B6-C508-413A-8420-1CEEDD493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B117-AE25-4468-95AE-346ED9F77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222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BB82B8-9FF0-40C9-AA05-4BE62924AE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3B5CAF-80C8-46C5-8541-A1654A7F8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4D99C-37EA-4B7B-9AC7-92005AEC8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8397-D100-4ED0-B66A-8CC60E26077F}" type="datetimeFigureOut">
              <a:rPr lang="en-US" smtClean="0"/>
              <a:t>8/14/2022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85B63-B934-461D-8CAD-79E3F9206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81573-633F-4FF5-88A1-AC88B538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B117-AE25-4468-95AE-346ED9F77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026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79886-2781-4127-887C-5D3D3DFEB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CA0D5-CA9A-497B-8F38-FF6120B29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6A9C3-D291-4689-B907-F8E4B308E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8397-D100-4ED0-B66A-8CC60E26077F}" type="datetimeFigureOut">
              <a:rPr lang="en-US" smtClean="0"/>
              <a:t>8/14/2022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E19A5-94B5-4A89-8946-C2A6D7755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3B8DD-5218-40EB-80E4-A80B71BA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B117-AE25-4468-95AE-346ED9F77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717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D7E1F-EF8E-44E0-A305-6D10C7DB4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74A04-1BA0-4085-924E-35DF7F29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DFD3F-C033-4331-80B4-240893A31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8397-D100-4ED0-B66A-8CC60E26077F}" type="datetimeFigureOut">
              <a:rPr lang="en-US" smtClean="0"/>
              <a:t>8/14/2022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7512A-3657-4FE5-B300-67918B321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BCF6B-17EB-4194-94B5-ECA10BD7B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B117-AE25-4468-95AE-346ED9F77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16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D1613-3F23-4D1A-BF41-95169B85C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01861-FA17-43C5-8CF9-63ACFCD68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9D3279-72F8-4853-A4B8-6A0CDCA9B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A84E7A-A966-4644-83C9-74A69AABE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8397-D100-4ED0-B66A-8CC60E26077F}" type="datetimeFigureOut">
              <a:rPr lang="en-US" smtClean="0"/>
              <a:t>8/14/2022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0BB99-C52D-4E16-A9C7-880C950C1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989E5-7382-4743-8856-D74CED36A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B117-AE25-4468-95AE-346ED9F77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703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33042-2BF7-4303-A02A-3C8F0E8B4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B85C7-4C49-4C11-8497-183DB3240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EE169-61D7-47AF-AAC8-F82BD728AC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E44AC-DFC2-4ADD-93DB-E24B23F238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F5676C-26F4-4DDA-9F38-CE4812B18F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AF83DB-0CAD-4944-8C1E-E5C5F0C7A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8397-D100-4ED0-B66A-8CC60E26077F}" type="datetimeFigureOut">
              <a:rPr lang="en-US" smtClean="0"/>
              <a:t>8/14/2022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3F22BD-0C81-48F8-AEF2-6AE2961A6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66EE89-41FF-4B12-BAA0-3F265866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B117-AE25-4468-95AE-346ED9F77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460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E967F-E653-453F-82D9-DA0434908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8DA58A-1C82-4BBE-95AE-147A7786F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8397-D100-4ED0-B66A-8CC60E26077F}" type="datetimeFigureOut">
              <a:rPr lang="en-US" smtClean="0"/>
              <a:t>8/14/2022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37F1C-0A3A-452B-9E6D-088B030A3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13C3C5-C4CF-45DE-BBD5-B7C8C3E2B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B117-AE25-4468-95AE-346ED9F77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541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32930-1737-4D2E-A8B2-1D6A83600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8397-D100-4ED0-B66A-8CC60E26077F}" type="datetimeFigureOut">
              <a:rPr lang="en-US" smtClean="0"/>
              <a:t>8/14/2022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D5333A-D8EE-4294-8C90-98A5435E0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5EC89-7127-4CBD-B971-478498596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B117-AE25-4468-95AE-346ED9F77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166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BA8FF-4243-405C-BA0F-20786F16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100B8-C744-40BB-89BA-5CA612CBA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6C099-CEC9-455C-B068-9626F1C5F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5BB1A-7E13-42F0-8696-C02E10083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8397-D100-4ED0-B66A-8CC60E26077F}" type="datetimeFigureOut">
              <a:rPr lang="en-US" smtClean="0"/>
              <a:t>8/14/2022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454E4-0103-411A-8854-2BDC26D8E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EE523-6CDA-47F5-8BE7-50EF8D229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B117-AE25-4468-95AE-346ED9F77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963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17097-4F96-4B36-8A89-A56DEBE9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BF79A1-3C0C-4DA6-8EDE-D3A35FD6F2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8E0FE5-F2A7-45A6-9C7B-51D596E5B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2BCAF-E95C-4EBD-8795-46116A45B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8397-D100-4ED0-B66A-8CC60E26077F}" type="datetimeFigureOut">
              <a:rPr lang="en-US" smtClean="0"/>
              <a:t>8/14/2022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10B5C-D794-4703-B1E0-AFC5EF3AD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94F2C-E92D-491D-8DDB-A9EEBB5D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B117-AE25-4468-95AE-346ED9F77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152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41473-D966-470F-8A9D-6C637A16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4A7B5-E140-4805-98ED-B4E311B9F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B3DE7-5B33-4483-9351-FE24245DF0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8397-D100-4ED0-B66A-8CC60E26077F}" type="datetimeFigureOut">
              <a:rPr lang="en-US" smtClean="0"/>
              <a:t>8/14/2022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C6365-F22B-41C6-B572-0B90C7A711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DD49C-235A-4F42-808A-674BD9A52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6B117-AE25-4468-95AE-346ED9F77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18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on a hill&#10;&#10;Description automatically generated with low confidence">
            <a:extLst>
              <a:ext uri="{FF2B5EF4-FFF2-40B4-BE49-F238E27FC236}">
                <a16:creationId xmlns:a16="http://schemas.microsoft.com/office/drawing/2014/main" id="{2003B0F4-7D04-4668-8162-10ACFAFB64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9"/>
          <a:stretch/>
        </p:blipFill>
        <p:spPr>
          <a:xfrm>
            <a:off x="0" y="0"/>
            <a:ext cx="12192000" cy="6334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CA98CE-230E-49EA-A030-573F2E33B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00"/>
          <a:stretch/>
        </p:blipFill>
        <p:spPr>
          <a:xfrm>
            <a:off x="0" y="6217919"/>
            <a:ext cx="12192000" cy="6396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E1EB11-8377-42AE-BB1B-430FB34C0703}"/>
              </a:ext>
            </a:extLst>
          </p:cNvPr>
          <p:cNvSpPr txBox="1"/>
          <p:nvPr/>
        </p:nvSpPr>
        <p:spPr>
          <a:xfrm>
            <a:off x="1590675" y="5677668"/>
            <a:ext cx="9010650" cy="707886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Franklin Gothic Demi Cond" panose="020B0706030402020204" pitchFamily="34" charset="0"/>
              </a:rPr>
              <a:t>Part 1: God, Gender, &amp; the Trans Community</a:t>
            </a:r>
          </a:p>
        </p:txBody>
      </p:sp>
    </p:spTree>
    <p:extLst>
      <p:ext uri="{BB962C8B-B14F-4D97-AF65-F5344CB8AC3E}">
        <p14:creationId xmlns:p14="http://schemas.microsoft.com/office/powerpoint/2010/main" val="3069662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B3270-BB4C-4A3F-87A8-A7EDB57D0EAE}"/>
              </a:ext>
            </a:extLst>
          </p:cNvPr>
          <p:cNvSpPr txBox="1"/>
          <p:nvPr/>
        </p:nvSpPr>
        <p:spPr>
          <a:xfrm>
            <a:off x="752475" y="1782395"/>
            <a:ext cx="1068705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How should the church respond?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1. Distinguish between people with gender dysphoria and gender-identity activists. </a:t>
            </a:r>
          </a:p>
          <a:p>
            <a:pPr algn="ctr"/>
            <a:r>
              <a:rPr lang="en-US" sz="44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Galatians 6:1-2</a:t>
            </a:r>
          </a:p>
        </p:txBody>
      </p:sp>
    </p:spTree>
    <p:extLst>
      <p:ext uri="{BB962C8B-B14F-4D97-AF65-F5344CB8AC3E}">
        <p14:creationId xmlns:p14="http://schemas.microsoft.com/office/powerpoint/2010/main" val="1933709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B3270-BB4C-4A3F-87A8-A7EDB57D0EAE}"/>
              </a:ext>
            </a:extLst>
          </p:cNvPr>
          <p:cNvSpPr txBox="1"/>
          <p:nvPr/>
        </p:nvSpPr>
        <p:spPr>
          <a:xfrm>
            <a:off x="752475" y="1782395"/>
            <a:ext cx="1068705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How should the church respond?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2. Encourage people to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find their identity in Christ.</a:t>
            </a:r>
          </a:p>
          <a:p>
            <a:pPr algn="ctr"/>
            <a:r>
              <a:rPr lang="en-US" sz="44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John 1:12-13</a:t>
            </a:r>
          </a:p>
        </p:txBody>
      </p:sp>
    </p:spTree>
    <p:extLst>
      <p:ext uri="{BB962C8B-B14F-4D97-AF65-F5344CB8AC3E}">
        <p14:creationId xmlns:p14="http://schemas.microsoft.com/office/powerpoint/2010/main" val="3177763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B3270-BB4C-4A3F-87A8-A7EDB57D0EAE}"/>
              </a:ext>
            </a:extLst>
          </p:cNvPr>
          <p:cNvSpPr txBox="1"/>
          <p:nvPr/>
        </p:nvSpPr>
        <p:spPr>
          <a:xfrm>
            <a:off x="752475" y="1782395"/>
            <a:ext cx="1068705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How should the church respond?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3. Show others how to utilize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God’s tool of mind renewal.  </a:t>
            </a:r>
          </a:p>
          <a:p>
            <a:pPr algn="ctr"/>
            <a:r>
              <a:rPr lang="en-US" sz="44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Romans 12:2 </a:t>
            </a:r>
          </a:p>
        </p:txBody>
      </p:sp>
    </p:spTree>
    <p:extLst>
      <p:ext uri="{BB962C8B-B14F-4D97-AF65-F5344CB8AC3E}">
        <p14:creationId xmlns:p14="http://schemas.microsoft.com/office/powerpoint/2010/main" val="2011347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B3270-BB4C-4A3F-87A8-A7EDB57D0EAE}"/>
              </a:ext>
            </a:extLst>
          </p:cNvPr>
          <p:cNvSpPr txBox="1"/>
          <p:nvPr/>
        </p:nvSpPr>
        <p:spPr>
          <a:xfrm>
            <a:off x="752475" y="1782395"/>
            <a:ext cx="1068705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How should the church respond?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4. Don’t forget that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Christians fight differently!</a:t>
            </a:r>
          </a:p>
          <a:p>
            <a:pPr algn="ctr"/>
            <a:r>
              <a:rPr lang="en-US" sz="44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2 Corinthians 10:4-5 </a:t>
            </a:r>
          </a:p>
        </p:txBody>
      </p:sp>
    </p:spTree>
    <p:extLst>
      <p:ext uri="{BB962C8B-B14F-4D97-AF65-F5344CB8AC3E}">
        <p14:creationId xmlns:p14="http://schemas.microsoft.com/office/powerpoint/2010/main" val="428401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B3270-BB4C-4A3F-87A8-A7EDB57D0EAE}"/>
              </a:ext>
            </a:extLst>
          </p:cNvPr>
          <p:cNvSpPr txBox="1"/>
          <p:nvPr/>
        </p:nvSpPr>
        <p:spPr>
          <a:xfrm>
            <a:off x="752475" y="1213008"/>
            <a:ext cx="1068705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How should you respond to a loved one struggling with their gender identity?</a:t>
            </a:r>
          </a:p>
          <a:p>
            <a:pPr algn="ctr"/>
            <a:endParaRPr lang="en-US" dirty="0">
              <a:solidFill>
                <a:srgbClr val="79A4A5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1. Protect your relationship with them.</a:t>
            </a:r>
          </a:p>
          <a:p>
            <a:pPr algn="ctr"/>
            <a:endParaRPr lang="en-US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2. Pray for them and with them.</a:t>
            </a:r>
          </a:p>
          <a:p>
            <a:pPr algn="ctr"/>
            <a:endParaRPr lang="en-US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3. Embrace an eternal perspective.</a:t>
            </a:r>
          </a:p>
        </p:txBody>
      </p:sp>
    </p:spTree>
    <p:extLst>
      <p:ext uri="{BB962C8B-B14F-4D97-AF65-F5344CB8AC3E}">
        <p14:creationId xmlns:p14="http://schemas.microsoft.com/office/powerpoint/2010/main" val="3091917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B3270-BB4C-4A3F-87A8-A7EDB57D0EAE}"/>
              </a:ext>
            </a:extLst>
          </p:cNvPr>
          <p:cNvSpPr txBox="1"/>
          <p:nvPr/>
        </p:nvSpPr>
        <p:spPr>
          <a:xfrm>
            <a:off x="752475" y="1213008"/>
            <a:ext cx="106870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If you’re struggling with gender identity,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we love you and we want to see you happy, healthy and confident in who you are in Christ. </a:t>
            </a:r>
          </a:p>
          <a:p>
            <a:pPr algn="ctr"/>
            <a:endParaRPr lang="en-US" sz="4800" dirty="0">
              <a:solidFill>
                <a:srgbClr val="79A4A5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8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VFC is not an “affirming” church, </a:t>
            </a:r>
          </a:p>
          <a:p>
            <a:pPr algn="ctr"/>
            <a:r>
              <a:rPr lang="en-US" sz="48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but we are an “accepting” church.</a:t>
            </a:r>
            <a:endParaRPr lang="en-US" sz="4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4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B3270-BB4C-4A3F-87A8-A7EDB57D0EAE}"/>
              </a:ext>
            </a:extLst>
          </p:cNvPr>
          <p:cNvSpPr txBox="1"/>
          <p:nvPr/>
        </p:nvSpPr>
        <p:spPr>
          <a:xfrm>
            <a:off x="2569366" y="158977"/>
            <a:ext cx="7053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Suggested Resource:</a:t>
            </a:r>
          </a:p>
        </p:txBody>
      </p:sp>
      <p:pic>
        <p:nvPicPr>
          <p:cNvPr id="6" name="Picture 5" descr="Diagram, text&#10;&#10;Description automatically generated with medium confidence">
            <a:extLst>
              <a:ext uri="{FF2B5EF4-FFF2-40B4-BE49-F238E27FC236}">
                <a16:creationId xmlns:a16="http://schemas.microsoft.com/office/drawing/2014/main" id="{46A6EB75-7A9B-AC39-0781-7BA66053F5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" b="16657"/>
          <a:stretch/>
        </p:blipFill>
        <p:spPr>
          <a:xfrm>
            <a:off x="3723082" y="928418"/>
            <a:ext cx="4745832" cy="558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35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A3F496-1A7E-4CBB-81BF-6810BE736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032F06-1942-4189-8779-E53469553C14}"/>
              </a:ext>
            </a:extLst>
          </p:cNvPr>
          <p:cNvSpPr txBox="1"/>
          <p:nvPr/>
        </p:nvSpPr>
        <p:spPr>
          <a:xfrm>
            <a:off x="2742438" y="4686300"/>
            <a:ext cx="6704076" cy="144655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Franklin Gothic Demi Cond" panose="020B0706030402020204" pitchFamily="34" charset="0"/>
              </a:rPr>
              <a:t>Will you let God determine what you think about gender?</a:t>
            </a:r>
          </a:p>
        </p:txBody>
      </p:sp>
    </p:spTree>
    <p:extLst>
      <p:ext uri="{BB962C8B-B14F-4D97-AF65-F5344CB8AC3E}">
        <p14:creationId xmlns:p14="http://schemas.microsoft.com/office/powerpoint/2010/main" val="1026106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B3270-BB4C-4A3F-87A8-A7EDB57D0EAE}"/>
              </a:ext>
            </a:extLst>
          </p:cNvPr>
          <p:cNvSpPr txBox="1"/>
          <p:nvPr/>
        </p:nvSpPr>
        <p:spPr>
          <a:xfrm>
            <a:off x="752475" y="305068"/>
            <a:ext cx="1068705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Biological sex: </a:t>
            </a:r>
            <a:r>
              <a:rPr lang="en-US" sz="4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male or female, based on anatomy</a:t>
            </a:r>
          </a:p>
          <a:p>
            <a:pPr algn="ctr"/>
            <a:endParaRPr lang="en-US" sz="10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0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Gender:</a:t>
            </a:r>
            <a:r>
              <a:rPr lang="en-US" sz="4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the social understanding of biological sex</a:t>
            </a:r>
          </a:p>
          <a:p>
            <a:pPr algn="ctr"/>
            <a:endParaRPr lang="en-US" sz="10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0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Gender identity: </a:t>
            </a:r>
            <a:r>
              <a:rPr lang="en-US" sz="4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how someone relates to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and expresses their gender</a:t>
            </a:r>
          </a:p>
          <a:p>
            <a:pPr algn="ctr"/>
            <a:endParaRPr lang="en-US" sz="10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0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Gender dysphoria: </a:t>
            </a:r>
            <a:r>
              <a:rPr lang="en-US" sz="4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when someone’s gender identity doesn’t match their biological sex. </a:t>
            </a:r>
          </a:p>
          <a:p>
            <a:pPr algn="ctr"/>
            <a:endParaRPr lang="en-US" sz="10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0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Transgender:</a:t>
            </a:r>
            <a:r>
              <a:rPr lang="en-US" sz="4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when someone takes steps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to physically transition to a gender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that doesn’t match their biological sex.</a:t>
            </a:r>
            <a:endParaRPr lang="en-US" sz="2800" dirty="0">
              <a:solidFill>
                <a:srgbClr val="79A4A5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442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B3270-BB4C-4A3F-87A8-A7EDB57D0EAE}"/>
              </a:ext>
            </a:extLst>
          </p:cNvPr>
          <p:cNvSpPr txBox="1"/>
          <p:nvPr/>
        </p:nvSpPr>
        <p:spPr>
          <a:xfrm>
            <a:off x="752475" y="705177"/>
            <a:ext cx="1068705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What does the Bible say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about sex and gender?</a:t>
            </a:r>
          </a:p>
          <a:p>
            <a:pPr algn="ctr"/>
            <a:r>
              <a:rPr lang="en-US" sz="44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Genesis 1:27</a:t>
            </a:r>
          </a:p>
          <a:p>
            <a:pPr algn="ctr"/>
            <a:r>
              <a:rPr lang="en-US" sz="44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Deuteronomy 22:5</a:t>
            </a:r>
          </a:p>
          <a:p>
            <a:pPr algn="ctr"/>
            <a:r>
              <a:rPr lang="en-US" sz="44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1 Corinthians 11:14-15</a:t>
            </a:r>
          </a:p>
          <a:p>
            <a:pPr algn="ctr"/>
            <a:endParaRPr lang="en-US" sz="2800" dirty="0">
              <a:solidFill>
                <a:srgbClr val="79A4A5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Scripture speaks of sex and gender as binary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and fixed, with male and female only. </a:t>
            </a:r>
          </a:p>
        </p:txBody>
      </p:sp>
    </p:spTree>
    <p:extLst>
      <p:ext uri="{BB962C8B-B14F-4D97-AF65-F5344CB8AC3E}">
        <p14:creationId xmlns:p14="http://schemas.microsoft.com/office/powerpoint/2010/main" val="650340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B3270-BB4C-4A3F-87A8-A7EDB57D0EAE}"/>
              </a:ext>
            </a:extLst>
          </p:cNvPr>
          <p:cNvSpPr txBox="1"/>
          <p:nvPr/>
        </p:nvSpPr>
        <p:spPr>
          <a:xfrm>
            <a:off x="752475" y="1613118"/>
            <a:ext cx="1068705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What does current culture say</a:t>
            </a:r>
          </a:p>
          <a:p>
            <a:pPr algn="ctr"/>
            <a:r>
              <a:rPr lang="en-US" sz="48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about sex and gender?</a:t>
            </a:r>
          </a:p>
          <a:p>
            <a:pPr algn="ctr"/>
            <a:endParaRPr lang="en-US" sz="2800" dirty="0">
              <a:solidFill>
                <a:srgbClr val="79A4A5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Until recently, gender was synonymous with sex.</a:t>
            </a:r>
          </a:p>
          <a:p>
            <a:pPr algn="ctr"/>
            <a:endParaRPr lang="en-US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John Money is the father of gender identity</a:t>
            </a:r>
          </a:p>
        </p:txBody>
      </p:sp>
    </p:spTree>
    <p:extLst>
      <p:ext uri="{BB962C8B-B14F-4D97-AF65-F5344CB8AC3E}">
        <p14:creationId xmlns:p14="http://schemas.microsoft.com/office/powerpoint/2010/main" val="745566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B3270-BB4C-4A3F-87A8-A7EDB57D0EAE}"/>
              </a:ext>
            </a:extLst>
          </p:cNvPr>
          <p:cNvSpPr txBox="1"/>
          <p:nvPr/>
        </p:nvSpPr>
        <p:spPr>
          <a:xfrm>
            <a:off x="752475" y="1105287"/>
            <a:ext cx="1068705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Who identifies as trans/non-binary?</a:t>
            </a:r>
          </a:p>
          <a:p>
            <a:pPr algn="ctr"/>
            <a:endParaRPr lang="en-US" dirty="0">
              <a:solidFill>
                <a:srgbClr val="79A4A5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1.6% of all U.S. adults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0.3% of adults 50+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1.6% of adults 30-49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5.1% of adults 18-29</a:t>
            </a:r>
          </a:p>
          <a:p>
            <a:pPr algn="ctr"/>
            <a:endParaRPr lang="en-US" sz="4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10% of teens </a:t>
            </a:r>
            <a:r>
              <a:rPr lang="en-US" sz="4400">
                <a:solidFill>
                  <a:schemeClr val="bg1"/>
                </a:solidFill>
                <a:latin typeface="Franklin Gothic Demi Cond" panose="020B0706030402020204" pitchFamily="34" charset="0"/>
              </a:rPr>
              <a:t>12-17 identified as LGBTQ+</a:t>
            </a:r>
            <a:endParaRPr lang="en-US" sz="4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498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13AF936-4E79-ABAA-FBFD-8263632FA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62" y="404812"/>
            <a:ext cx="11537275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77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E51F69A-8097-91D1-5D7A-F3F238732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403622"/>
            <a:ext cx="11525250" cy="605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4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child, doll, colorful&#10;&#10;Description automatically generated">
            <a:extLst>
              <a:ext uri="{FF2B5EF4-FFF2-40B4-BE49-F238E27FC236}">
                <a16:creationId xmlns:a16="http://schemas.microsoft.com/office/drawing/2014/main" id="{1E671821-90D3-B9BB-9987-0D5F0A7D4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89" y="0"/>
            <a:ext cx="7791422" cy="67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85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rson, player&#10;&#10;Description automatically generated">
            <a:extLst>
              <a:ext uri="{FF2B5EF4-FFF2-40B4-BE49-F238E27FC236}">
                <a16:creationId xmlns:a16="http://schemas.microsoft.com/office/drawing/2014/main" id="{C58132CB-DAEF-1900-57EA-CFB98B31B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92" y="0"/>
            <a:ext cx="10285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09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4907</TotalTime>
  <Words>350</Words>
  <Application>Microsoft Office PowerPoint</Application>
  <PresentationFormat>Widescreen</PresentationFormat>
  <Paragraphs>68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Franklin Gothic Demi Cond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Nunnally</dc:creator>
  <cp:lastModifiedBy>William Burt</cp:lastModifiedBy>
  <cp:revision>3</cp:revision>
  <dcterms:created xsi:type="dcterms:W3CDTF">2021-07-30T14:42:49Z</dcterms:created>
  <dcterms:modified xsi:type="dcterms:W3CDTF">2022-08-14T16:12:10Z</dcterms:modified>
</cp:coreProperties>
</file>